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6" r:id="rId5"/>
    <p:sldId id="267" r:id="rId6"/>
    <p:sldId id="258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539B-19B5-4EC6-B4B7-4A32D2A104D4}" type="datetimeFigureOut">
              <a:rPr lang="tr-TR" smtClean="0"/>
              <a:t>24.05.2024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34B7-C67E-43FF-988D-04EFB31261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480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539B-19B5-4EC6-B4B7-4A32D2A104D4}" type="datetimeFigureOut">
              <a:rPr lang="tr-TR" smtClean="0"/>
              <a:t>24.05.2024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34B7-C67E-43FF-988D-04EFB31261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16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539B-19B5-4EC6-B4B7-4A32D2A104D4}" type="datetimeFigureOut">
              <a:rPr lang="tr-TR" smtClean="0"/>
              <a:t>24.05.2024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34B7-C67E-43FF-988D-04EFB31261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0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539B-19B5-4EC6-B4B7-4A32D2A104D4}" type="datetimeFigureOut">
              <a:rPr lang="tr-TR" smtClean="0"/>
              <a:t>24.05.2024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34B7-C67E-43FF-988D-04EFB31261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113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539B-19B5-4EC6-B4B7-4A32D2A104D4}" type="datetimeFigureOut">
              <a:rPr lang="tr-TR" smtClean="0"/>
              <a:t>24.05.2024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34B7-C67E-43FF-988D-04EFB31261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394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539B-19B5-4EC6-B4B7-4A32D2A104D4}" type="datetimeFigureOut">
              <a:rPr lang="tr-TR" smtClean="0"/>
              <a:t>24.05.2024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34B7-C67E-43FF-988D-04EFB31261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056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539B-19B5-4EC6-B4B7-4A32D2A104D4}" type="datetimeFigureOut">
              <a:rPr lang="tr-TR" smtClean="0"/>
              <a:t>24.05.2024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34B7-C67E-43FF-988D-04EFB31261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55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539B-19B5-4EC6-B4B7-4A32D2A104D4}" type="datetimeFigureOut">
              <a:rPr lang="tr-TR" smtClean="0"/>
              <a:t>24.05.2024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34B7-C67E-43FF-988D-04EFB31261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2105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539B-19B5-4EC6-B4B7-4A32D2A104D4}" type="datetimeFigureOut">
              <a:rPr lang="tr-TR" smtClean="0"/>
              <a:t>24.05.2024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34B7-C67E-43FF-988D-04EFB31261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785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539B-19B5-4EC6-B4B7-4A32D2A104D4}" type="datetimeFigureOut">
              <a:rPr lang="tr-TR" smtClean="0"/>
              <a:t>24.05.2024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34B7-C67E-43FF-988D-04EFB31261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34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4539B-19B5-4EC6-B4B7-4A32D2A104D4}" type="datetimeFigureOut">
              <a:rPr lang="tr-TR" smtClean="0"/>
              <a:t>24.05.2024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34B7-C67E-43FF-988D-04EFB31261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44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4539B-19B5-4EC6-B4B7-4A32D2A104D4}" type="datetimeFigureOut">
              <a:rPr lang="tr-TR" smtClean="0"/>
              <a:t>24.05.2024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534B7-C67E-43FF-988D-04EFB31261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432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>T.C</a:t>
            </a:r>
            <a:r>
              <a:rPr lang="tr-TR" b="1" dirty="0"/>
              <a:t>.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ÜSKÜDAR KAYMAKAMLIĞI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ÜSKÜDAR TOGEMDER ÖZEL EĞİTİM ANAOKULU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 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 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/>
              <a:t> 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mage1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1278" y="2997200"/>
            <a:ext cx="3180256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39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92" y="1196752"/>
            <a:ext cx="5760639" cy="3872959"/>
          </a:xfrm>
          <a:prstGeom prst="rect">
            <a:avLst/>
          </a:prstGeom>
          <a:noFill/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17284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048672" cy="3960440"/>
          </a:xfrm>
          <a:prstGeom prst="rect">
            <a:avLst/>
          </a:prstGeom>
          <a:noFill/>
          <a:effectLst>
            <a:softEdge rad="215900"/>
          </a:effectLst>
        </p:spPr>
      </p:pic>
      <p:pic>
        <p:nvPicPr>
          <p:cNvPr id="3" name="image9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3848" y="548680"/>
            <a:ext cx="2376805" cy="3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6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403648" y="607480"/>
            <a:ext cx="6048672" cy="5485816"/>
            <a:chOff x="452" y="466"/>
            <a:chExt cx="10348" cy="14438"/>
          </a:xfrm>
        </p:grpSpPr>
        <p:pic>
          <p:nvPicPr>
            <p:cNvPr id="3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" y="466"/>
              <a:ext cx="5422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7" descr="C:\Users\user\Desktop\masaüstü\masaüstü\masaüstü\Yeni klasör (2)\okul\Resim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" y="5667"/>
              <a:ext cx="5100" cy="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" y="6133"/>
              <a:ext cx="4150" cy="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5" descr="C:\Users\user\Desktop\masaüstü\masaüstü\masaüstü\Yeni klasör (2)\okul\Resim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" y="1132"/>
              <a:ext cx="5220" cy="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" y="1676"/>
              <a:ext cx="4150" cy="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3" descr="C:\Users\user\Desktop\masaüstü\masaüstü\masaüstü\Yeni klasör (2)\okul\Resim3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" y="10192"/>
              <a:ext cx="5220" cy="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" y="10737"/>
              <a:ext cx="4147" cy="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 descr="C:\Users\user\Desktop\masaüstü\masaüstü\masaüstü\Yeni klasör (2)\okul\Resim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" y="1132"/>
              <a:ext cx="5240" cy="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676"/>
              <a:ext cx="4150" cy="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 descr="C:\Users\user\Desktop\IMG_5617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" y="5556"/>
              <a:ext cx="5192" cy="4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" y="6099"/>
              <a:ext cx="4147" cy="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7" descr="C:\Users\user\Desktop\66615a8b-e00a-464c-9d13-70c09644e4cf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" y="10192"/>
              <a:ext cx="5156" cy="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0737"/>
              <a:ext cx="4068" cy="3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966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123800"/>
            <a:ext cx="6696744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5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3"/>
          <p:cNvSpPr txBox="1">
            <a:spLocks noChangeArrowheads="1"/>
          </p:cNvSpPr>
          <p:nvPr/>
        </p:nvSpPr>
        <p:spPr bwMode="auto">
          <a:xfrm>
            <a:off x="323528" y="116632"/>
            <a:ext cx="6480720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316230" marR="334645" indent="1821815">
              <a:lnSpc>
                <a:spcPct val="101000"/>
              </a:lnSpc>
              <a:spcAft>
                <a:spcPts val="0"/>
              </a:spcAft>
            </a:pPr>
            <a:r>
              <a:rPr lang="tr-TR" sz="3200" b="1" spc="-40" dirty="0" smtClean="0">
                <a:effectLst/>
                <a:latin typeface="Cambria"/>
                <a:ea typeface="Calibri"/>
              </a:rPr>
              <a:t>KURUM</a:t>
            </a:r>
            <a:r>
              <a:rPr lang="tr-TR" sz="3200" b="1" spc="-875" dirty="0" smtClean="0">
                <a:effectLst/>
                <a:latin typeface="Cambria"/>
                <a:ea typeface="Calibri"/>
              </a:rPr>
              <a:t>   </a:t>
            </a:r>
            <a:r>
              <a:rPr lang="tr-TR" sz="3200" b="1" dirty="0" smtClean="0">
                <a:effectLst/>
                <a:latin typeface="Cambria"/>
                <a:ea typeface="Calibri"/>
              </a:rPr>
              <a:t>KİMLİ BİLGİSİ</a:t>
            </a:r>
            <a:endParaRPr lang="tr-TR" sz="3200" dirty="0">
              <a:effectLst/>
              <a:latin typeface="Calibri"/>
              <a:ea typeface="Calibri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04485"/>
              </p:ext>
            </p:extLst>
          </p:nvPr>
        </p:nvGraphicFramePr>
        <p:xfrm>
          <a:off x="1331640" y="1484784"/>
          <a:ext cx="6165170" cy="24498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096344"/>
                <a:gridCol w="3068826"/>
              </a:tblGrid>
              <a:tr h="0">
                <a:tc>
                  <a:txBody>
                    <a:bodyPr/>
                    <a:lstStyle/>
                    <a:p>
                      <a:pPr marL="68580">
                        <a:lnSpc>
                          <a:spcPts val="181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KURUM TÜRÜ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81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ÖZEL</a:t>
                      </a:r>
                      <a:r>
                        <a:rPr lang="tr-TR" sz="1600" spc="-55">
                          <a:effectLst/>
                        </a:rPr>
                        <a:t> </a:t>
                      </a:r>
                      <a:r>
                        <a:rPr lang="tr-TR" sz="1600">
                          <a:effectLst/>
                        </a:rPr>
                        <a:t>EĞİTİM</a:t>
                      </a:r>
                      <a:r>
                        <a:rPr lang="tr-TR" sz="1600" spc="-60">
                          <a:effectLst/>
                        </a:rPr>
                        <a:t> </a:t>
                      </a:r>
                      <a:r>
                        <a:rPr lang="tr-TR" sz="1600">
                          <a:effectLst/>
                        </a:rPr>
                        <a:t>ANAOKULU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60985">
                <a:tc>
                  <a:txBody>
                    <a:bodyPr/>
                    <a:lstStyle/>
                    <a:p>
                      <a:pPr marL="68580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KURUM</a:t>
                      </a:r>
                      <a:r>
                        <a:rPr lang="tr-TR" sz="1600" spc="-35" dirty="0">
                          <a:effectLst/>
                        </a:rPr>
                        <a:t> </a:t>
                      </a:r>
                      <a:r>
                        <a:rPr lang="tr-TR" sz="1600" dirty="0">
                          <a:effectLst/>
                        </a:rPr>
                        <a:t>KODU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761112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6858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tr-TR" sz="1600" spc="-5" dirty="0">
                          <a:effectLst/>
                        </a:rPr>
                        <a:t>KURUM</a:t>
                      </a:r>
                      <a:r>
                        <a:rPr lang="tr-TR" sz="1600" spc="-85" dirty="0">
                          <a:effectLst/>
                        </a:rPr>
                        <a:t> </a:t>
                      </a:r>
                      <a:r>
                        <a:rPr lang="tr-TR" sz="1600" spc="-5" dirty="0">
                          <a:effectLst/>
                        </a:rPr>
                        <a:t>STATÜSÜ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KAMU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6858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HİZMETE</a:t>
                      </a:r>
                      <a:r>
                        <a:rPr lang="tr-TR" sz="1600" spc="-20">
                          <a:effectLst/>
                        </a:rPr>
                        <a:t> </a:t>
                      </a:r>
                      <a:r>
                        <a:rPr lang="tr-TR" sz="1600">
                          <a:effectLst/>
                        </a:rPr>
                        <a:t>GİRİŞ</a:t>
                      </a:r>
                      <a:r>
                        <a:rPr lang="tr-TR" sz="1600" spc="-5">
                          <a:effectLst/>
                        </a:rPr>
                        <a:t> </a:t>
                      </a:r>
                      <a:r>
                        <a:rPr lang="tr-TR" sz="1600">
                          <a:effectLst/>
                        </a:rPr>
                        <a:t>YILI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2016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6858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ÖĞRETİM</a:t>
                      </a:r>
                      <a:r>
                        <a:rPr lang="tr-TR" sz="1600" spc="-15">
                          <a:effectLst/>
                        </a:rPr>
                        <a:t> </a:t>
                      </a:r>
                      <a:r>
                        <a:rPr lang="tr-TR" sz="1600">
                          <a:effectLst/>
                        </a:rPr>
                        <a:t>ŞEKLİ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NORMAL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6858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YERLEŞİM</a:t>
                      </a:r>
                      <a:r>
                        <a:rPr lang="tr-TR" sz="1600" spc="-10">
                          <a:effectLst/>
                        </a:rPr>
                        <a:t> </a:t>
                      </a:r>
                      <a:r>
                        <a:rPr lang="tr-TR" sz="1600">
                          <a:effectLst/>
                        </a:rPr>
                        <a:t>YERİ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ŞEHİR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6858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HİZMET</a:t>
                      </a:r>
                      <a:r>
                        <a:rPr lang="tr-TR" sz="1600" spc="-90">
                          <a:effectLst/>
                        </a:rPr>
                        <a:t> </a:t>
                      </a:r>
                      <a:r>
                        <a:rPr lang="tr-TR" sz="1600">
                          <a:effectLst/>
                        </a:rPr>
                        <a:t>BÖLGESİ/ALANI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SERBEST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6858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İLİ</a:t>
                      </a:r>
                      <a:r>
                        <a:rPr lang="tr-TR" sz="1600" spc="-30">
                          <a:effectLst/>
                        </a:rPr>
                        <a:t> </a:t>
                      </a:r>
                      <a:r>
                        <a:rPr lang="tr-TR" sz="1600">
                          <a:effectLst/>
                        </a:rPr>
                        <a:t>/</a:t>
                      </a:r>
                      <a:r>
                        <a:rPr lang="tr-TR" sz="1600" spc="-10">
                          <a:effectLst/>
                        </a:rPr>
                        <a:t> </a:t>
                      </a:r>
                      <a:r>
                        <a:rPr lang="tr-TR" sz="1600">
                          <a:effectLst/>
                        </a:rPr>
                        <a:t>İLÇESİ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İSTANBUL/ÜSKÜDAR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80035">
                <a:tc>
                  <a:txBody>
                    <a:bodyPr/>
                    <a:lstStyle/>
                    <a:p>
                      <a:pPr marL="6858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HİZMET</a:t>
                      </a:r>
                      <a:r>
                        <a:rPr lang="tr-TR" sz="1600" spc="-40">
                          <a:effectLst/>
                        </a:rPr>
                        <a:t> </a:t>
                      </a:r>
                      <a:r>
                        <a:rPr lang="tr-TR" sz="1600">
                          <a:effectLst/>
                        </a:rPr>
                        <a:t>PUANI</a:t>
                      </a:r>
                      <a:endParaRPr lang="tr-T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18</a:t>
                      </a:r>
                      <a:endParaRPr lang="tr-T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21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5"/>
          <p:cNvGrpSpPr>
            <a:grpSpLocks/>
          </p:cNvGrpSpPr>
          <p:nvPr/>
        </p:nvGrpSpPr>
        <p:grpSpPr bwMode="auto">
          <a:xfrm>
            <a:off x="1259632" y="158367"/>
            <a:ext cx="2679700" cy="1071880"/>
            <a:chOff x="0" y="0"/>
            <a:chExt cx="4220" cy="1688"/>
          </a:xfrm>
        </p:grpSpPr>
        <p:pic>
          <p:nvPicPr>
            <p:cNvPr id="3" name="Picture 1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" y="346"/>
              <a:ext cx="3192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20" cy="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Dikdörtgen 4"/>
          <p:cNvSpPr/>
          <p:nvPr/>
        </p:nvSpPr>
        <p:spPr>
          <a:xfrm>
            <a:off x="1259632" y="1124744"/>
            <a:ext cx="5598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Okul öncesi ve özel eğitim alanında dünya ölçütlerinde hizmet veren; dinamik ve yaratıcı, fiziksel donanımıyla kendini sürekli geliştiren, projeler üreten, yenilikleri yakından takip ederek en iyi özel eğitim anaokulu olabilmek.</a:t>
            </a:r>
          </a:p>
        </p:txBody>
      </p:sp>
      <p:grpSp>
        <p:nvGrpSpPr>
          <p:cNvPr id="15" name="Group 122"/>
          <p:cNvGrpSpPr>
            <a:grpSpLocks/>
          </p:cNvGrpSpPr>
          <p:nvPr/>
        </p:nvGrpSpPr>
        <p:grpSpPr bwMode="auto">
          <a:xfrm>
            <a:off x="5292080" y="2794000"/>
            <a:ext cx="2385060" cy="1071880"/>
            <a:chOff x="6228" y="981"/>
            <a:chExt cx="3756" cy="1688"/>
          </a:xfrm>
        </p:grpSpPr>
        <p:pic>
          <p:nvPicPr>
            <p:cNvPr id="16" name="Picture 1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9" y="1328"/>
              <a:ext cx="2747" cy="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" y="981"/>
              <a:ext cx="3756" cy="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Dikdörtgen 13"/>
          <p:cNvSpPr/>
          <p:nvPr/>
        </p:nvSpPr>
        <p:spPr>
          <a:xfrm>
            <a:off x="1903754" y="38399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/>
              <a:t>Okul öncesi ve özel eğitim alanında dünya ölçütlerinde hizmet veren; dinamik ve yaratıcı, fiziksel donanımıyla kendini sürekli geliştiren, projeler üreten, yenilikleri yakından takip ederek en iyi özel eğitim anaokulu olabilmek.</a:t>
            </a:r>
          </a:p>
        </p:txBody>
      </p:sp>
    </p:spTree>
    <p:extLst>
      <p:ext uri="{BB962C8B-B14F-4D97-AF65-F5344CB8AC3E}">
        <p14:creationId xmlns:p14="http://schemas.microsoft.com/office/powerpoint/2010/main" val="31735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891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056784" cy="5544616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88497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51.png" descr="Görsel sonucu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56084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9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863215" y="620688"/>
            <a:ext cx="2893060" cy="858520"/>
            <a:chOff x="3172" y="-930"/>
            <a:chExt cx="4556" cy="1352"/>
          </a:xfrm>
        </p:grpSpPr>
        <p:pic>
          <p:nvPicPr>
            <p:cNvPr id="3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5" y="-542"/>
              <a:ext cx="3750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" y="-930"/>
              <a:ext cx="4556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C:\Users\user\OneDrive\Masaüstü\Elçin\okul künyesi\okul künye foto\yemekhane 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203528" cy="380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8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915816" y="476672"/>
            <a:ext cx="2771775" cy="299720"/>
            <a:chOff x="8" y="8"/>
            <a:chExt cx="4365" cy="472"/>
          </a:xfrm>
        </p:grpSpPr>
        <p:pic>
          <p:nvPicPr>
            <p:cNvPr id="3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8"/>
              <a:ext cx="4365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eform 33"/>
            <p:cNvSpPr>
              <a:spLocks/>
            </p:cNvSpPr>
            <p:nvPr/>
          </p:nvSpPr>
          <p:spPr bwMode="auto">
            <a:xfrm>
              <a:off x="2408" y="103"/>
              <a:ext cx="129" cy="194"/>
            </a:xfrm>
            <a:custGeom>
              <a:avLst/>
              <a:gdLst>
                <a:gd name="T0" fmla="+- 0 2473 2409"/>
                <a:gd name="T1" fmla="*/ T0 w 129"/>
                <a:gd name="T2" fmla="+- 0 103 103"/>
                <a:gd name="T3" fmla="*/ 103 h 194"/>
                <a:gd name="T4" fmla="+- 0 2409 2409"/>
                <a:gd name="T5" fmla="*/ T4 w 129"/>
                <a:gd name="T6" fmla="+- 0 296 103"/>
                <a:gd name="T7" fmla="*/ 296 h 194"/>
                <a:gd name="T8" fmla="+- 0 2538 2409"/>
                <a:gd name="T9" fmla="*/ T8 w 129"/>
                <a:gd name="T10" fmla="+- 0 296 103"/>
                <a:gd name="T11" fmla="*/ 296 h 194"/>
                <a:gd name="T12" fmla="+- 0 2473 2409"/>
                <a:gd name="T13" fmla="*/ T12 w 129"/>
                <a:gd name="T14" fmla="+- 0 103 103"/>
                <a:gd name="T15" fmla="*/ 103 h 194"/>
                <a:gd name="T16" fmla="+- 0 2473 2409"/>
                <a:gd name="T17" fmla="*/ T16 w 129"/>
                <a:gd name="T18" fmla="+- 0 103 103"/>
                <a:gd name="T19" fmla="*/ 103 h 19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9" h="194">
                  <a:moveTo>
                    <a:pt x="64" y="0"/>
                  </a:moveTo>
                  <a:lnTo>
                    <a:pt x="0" y="193"/>
                  </a:lnTo>
                  <a:lnTo>
                    <a:pt x="129" y="193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10160">
              <a:solidFill>
                <a:srgbClr val="4579B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  <p:pic>
          <p:nvPicPr>
            <p:cNvPr id="5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" y="76"/>
              <a:ext cx="253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" y="76"/>
              <a:ext cx="253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30"/>
            <p:cNvSpPr>
              <a:spLocks/>
            </p:cNvSpPr>
            <p:nvPr/>
          </p:nvSpPr>
          <p:spPr bwMode="auto">
            <a:xfrm>
              <a:off x="8" y="8"/>
              <a:ext cx="4365" cy="472"/>
            </a:xfrm>
            <a:custGeom>
              <a:avLst/>
              <a:gdLst>
                <a:gd name="T0" fmla="+- 0 3898 8"/>
                <a:gd name="T1" fmla="*/ T0 w 4365"/>
                <a:gd name="T2" fmla="+- 0 453 8"/>
                <a:gd name="T3" fmla="*/ 453 h 472"/>
                <a:gd name="T4" fmla="+- 0 3783 8"/>
                <a:gd name="T5" fmla="*/ T4 w 4365"/>
                <a:gd name="T6" fmla="+- 0 456 8"/>
                <a:gd name="T7" fmla="*/ 456 h 472"/>
                <a:gd name="T8" fmla="+- 0 3607 8"/>
                <a:gd name="T9" fmla="*/ T8 w 4365"/>
                <a:gd name="T10" fmla="+- 0 143 8"/>
                <a:gd name="T11" fmla="*/ 143 h 472"/>
                <a:gd name="T12" fmla="+- 0 3582 8"/>
                <a:gd name="T13" fmla="*/ T12 w 4365"/>
                <a:gd name="T14" fmla="+- 0 473 8"/>
                <a:gd name="T15" fmla="*/ 473 h 472"/>
                <a:gd name="T16" fmla="+- 0 3529 8"/>
                <a:gd name="T17" fmla="*/ T16 w 4365"/>
                <a:gd name="T18" fmla="+- 0 30 8"/>
                <a:gd name="T19" fmla="*/ 30 h 472"/>
                <a:gd name="T20" fmla="+- 0 3674 8"/>
                <a:gd name="T21" fmla="*/ T20 w 4365"/>
                <a:gd name="T22" fmla="+- 0 64 8"/>
                <a:gd name="T23" fmla="*/ 64 h 472"/>
                <a:gd name="T24" fmla="+- 0 3818 8"/>
                <a:gd name="T25" fmla="*/ T24 w 4365"/>
                <a:gd name="T26" fmla="+- 0 307 8"/>
                <a:gd name="T27" fmla="*/ 307 h 472"/>
                <a:gd name="T28" fmla="+- 0 3852 8"/>
                <a:gd name="T29" fmla="*/ T28 w 4365"/>
                <a:gd name="T30" fmla="+- 0 15 8"/>
                <a:gd name="T31" fmla="*/ 15 h 472"/>
                <a:gd name="T32" fmla="+- 0 1716 8"/>
                <a:gd name="T33" fmla="*/ T32 w 4365"/>
                <a:gd name="T34" fmla="+- 0 449 8"/>
                <a:gd name="T35" fmla="*/ 449 h 472"/>
                <a:gd name="T36" fmla="+- 0 1605 8"/>
                <a:gd name="T37" fmla="*/ T36 w 4365"/>
                <a:gd name="T38" fmla="+- 0 460 8"/>
                <a:gd name="T39" fmla="*/ 460 h 472"/>
                <a:gd name="T40" fmla="+- 0 1423 8"/>
                <a:gd name="T41" fmla="*/ T40 w 4365"/>
                <a:gd name="T42" fmla="+- 0 130 8"/>
                <a:gd name="T43" fmla="*/ 130 h 472"/>
                <a:gd name="T44" fmla="+- 0 1403 8"/>
                <a:gd name="T45" fmla="*/ T44 w 4365"/>
                <a:gd name="T46" fmla="+- 0 472 8"/>
                <a:gd name="T47" fmla="*/ 472 h 472"/>
                <a:gd name="T48" fmla="+- 0 1341 8"/>
                <a:gd name="T49" fmla="*/ T48 w 4365"/>
                <a:gd name="T50" fmla="+- 0 38 8"/>
                <a:gd name="T51" fmla="*/ 38 h 472"/>
                <a:gd name="T52" fmla="+- 0 1485 8"/>
                <a:gd name="T53" fmla="*/ T52 w 4365"/>
                <a:gd name="T54" fmla="+- 0 54 8"/>
                <a:gd name="T55" fmla="*/ 54 h 472"/>
                <a:gd name="T56" fmla="+- 0 1634 8"/>
                <a:gd name="T57" fmla="*/ T56 w 4365"/>
                <a:gd name="T58" fmla="+- 0 320 8"/>
                <a:gd name="T59" fmla="*/ 320 h 472"/>
                <a:gd name="T60" fmla="+- 0 1661 8"/>
                <a:gd name="T61" fmla="*/ T60 w 4365"/>
                <a:gd name="T62" fmla="+- 0 15 8"/>
                <a:gd name="T63" fmla="*/ 15 h 472"/>
                <a:gd name="T64" fmla="+- 0 4094 8"/>
                <a:gd name="T65" fmla="*/ T64 w 4365"/>
                <a:gd name="T66" fmla="+- 0 310 8"/>
                <a:gd name="T67" fmla="*/ 310 h 472"/>
                <a:gd name="T68" fmla="+- 0 4248 8"/>
                <a:gd name="T69" fmla="*/ T68 w 4365"/>
                <a:gd name="T70" fmla="+- 0 386 8"/>
                <a:gd name="T71" fmla="*/ 386 h 472"/>
                <a:gd name="T72" fmla="+- 0 4299 8"/>
                <a:gd name="T73" fmla="*/ T72 w 4365"/>
                <a:gd name="T74" fmla="+- 0 16 8"/>
                <a:gd name="T75" fmla="*/ 16 h 472"/>
                <a:gd name="T76" fmla="+- 0 4373 8"/>
                <a:gd name="T77" fmla="*/ T76 w 4365"/>
                <a:gd name="T78" fmla="+- 0 302 8"/>
                <a:gd name="T79" fmla="*/ 302 h 472"/>
                <a:gd name="T80" fmla="+- 0 4163 8"/>
                <a:gd name="T81" fmla="*/ T80 w 4365"/>
                <a:gd name="T82" fmla="+- 0 479 8"/>
                <a:gd name="T83" fmla="*/ 479 h 472"/>
                <a:gd name="T84" fmla="+- 0 4001 8"/>
                <a:gd name="T85" fmla="*/ T84 w 4365"/>
                <a:gd name="T86" fmla="+- 0 26 8"/>
                <a:gd name="T87" fmla="*/ 26 h 472"/>
                <a:gd name="T88" fmla="+- 0 2825 8"/>
                <a:gd name="T89" fmla="*/ T88 w 4365"/>
                <a:gd name="T90" fmla="+- 0 17 8"/>
                <a:gd name="T91" fmla="*/ 17 h 472"/>
                <a:gd name="T92" fmla="+- 0 2994 8"/>
                <a:gd name="T93" fmla="*/ T92 w 4365"/>
                <a:gd name="T94" fmla="+- 0 410 8"/>
                <a:gd name="T95" fmla="*/ 410 h 472"/>
                <a:gd name="T96" fmla="+- 0 2773 8"/>
                <a:gd name="T97" fmla="*/ T96 w 4365"/>
                <a:gd name="T98" fmla="+- 0 471 8"/>
                <a:gd name="T99" fmla="*/ 471 h 472"/>
                <a:gd name="T100" fmla="+- 0 2775 8"/>
                <a:gd name="T101" fmla="*/ T100 w 4365"/>
                <a:gd name="T102" fmla="+- 0 14 8"/>
                <a:gd name="T103" fmla="*/ 14 h 472"/>
                <a:gd name="T104" fmla="+- 0 2685 8"/>
                <a:gd name="T105" fmla="*/ T104 w 4365"/>
                <a:gd name="T106" fmla="+- 0 445 8"/>
                <a:gd name="T107" fmla="*/ 445 h 472"/>
                <a:gd name="T108" fmla="+- 0 2600 8"/>
                <a:gd name="T109" fmla="*/ T108 w 4365"/>
                <a:gd name="T110" fmla="+- 0 471 8"/>
                <a:gd name="T111" fmla="*/ 471 h 472"/>
                <a:gd name="T112" fmla="+- 0 2340 8"/>
                <a:gd name="T113" fmla="*/ T112 w 4365"/>
                <a:gd name="T114" fmla="+- 0 472 8"/>
                <a:gd name="T115" fmla="*/ 472 h 472"/>
                <a:gd name="T116" fmla="+- 0 2414 8"/>
                <a:gd name="T117" fmla="*/ T116 w 4365"/>
                <a:gd name="T118" fmla="+- 0 32 8"/>
                <a:gd name="T119" fmla="*/ 32 h 472"/>
                <a:gd name="T120" fmla="+- 0 943 8"/>
                <a:gd name="T121" fmla="*/ T120 w 4365"/>
                <a:gd name="T122" fmla="+- 0 16 8"/>
                <a:gd name="T123" fmla="*/ 16 h 472"/>
                <a:gd name="T124" fmla="+- 0 996 8"/>
                <a:gd name="T125" fmla="*/ T124 w 4365"/>
                <a:gd name="T126" fmla="+- 0 386 8"/>
                <a:gd name="T127" fmla="*/ 386 h 472"/>
                <a:gd name="T128" fmla="+- 0 1149 8"/>
                <a:gd name="T129" fmla="*/ T128 w 4365"/>
                <a:gd name="T130" fmla="+- 0 314 8"/>
                <a:gd name="T131" fmla="*/ 314 h 472"/>
                <a:gd name="T132" fmla="+- 0 1217 8"/>
                <a:gd name="T133" fmla="*/ T132 w 4365"/>
                <a:gd name="T134" fmla="+- 0 15 8"/>
                <a:gd name="T135" fmla="*/ 15 h 472"/>
                <a:gd name="T136" fmla="+- 0 1203 8"/>
                <a:gd name="T137" fmla="*/ T136 w 4365"/>
                <a:gd name="T138" fmla="+- 0 420 8"/>
                <a:gd name="T139" fmla="*/ 420 h 472"/>
                <a:gd name="T140" fmla="+- 0 918 8"/>
                <a:gd name="T141" fmla="*/ T140 w 4365"/>
                <a:gd name="T142" fmla="+- 0 436 8"/>
                <a:gd name="T143" fmla="*/ 436 h 472"/>
                <a:gd name="T144" fmla="+- 0 887 8"/>
                <a:gd name="T145" fmla="*/ T144 w 4365"/>
                <a:gd name="T146" fmla="+- 0 16 8"/>
                <a:gd name="T147" fmla="*/ 16 h 472"/>
                <a:gd name="T148" fmla="+- 0 553 8"/>
                <a:gd name="T149" fmla="*/ T148 w 4365"/>
                <a:gd name="T150" fmla="+- 0 31 8"/>
                <a:gd name="T151" fmla="*/ 31 h 472"/>
                <a:gd name="T152" fmla="+- 0 712 8"/>
                <a:gd name="T153" fmla="*/ T152 w 4365"/>
                <a:gd name="T154" fmla="+- 0 28 8"/>
                <a:gd name="T155" fmla="*/ 28 h 472"/>
                <a:gd name="T156" fmla="+- 0 808 8"/>
                <a:gd name="T157" fmla="*/ T156 w 4365"/>
                <a:gd name="T158" fmla="+- 0 20 8"/>
                <a:gd name="T159" fmla="*/ 20 h 472"/>
                <a:gd name="T160" fmla="+- 0 653 8"/>
                <a:gd name="T161" fmla="*/ T160 w 4365"/>
                <a:gd name="T162" fmla="+- 0 472 8"/>
                <a:gd name="T163" fmla="*/ 472 h 472"/>
                <a:gd name="T164" fmla="+- 0 460 8"/>
                <a:gd name="T165" fmla="*/ T164 w 4365"/>
                <a:gd name="T166" fmla="+- 0 51 8"/>
                <a:gd name="T167" fmla="*/ 51 h 472"/>
                <a:gd name="T168" fmla="+- 0 3327 8"/>
                <a:gd name="T169" fmla="*/ T168 w 4365"/>
                <a:gd name="T170" fmla="+- 0 22 8"/>
                <a:gd name="T171" fmla="*/ 22 h 472"/>
                <a:gd name="T172" fmla="+- 0 3425 8"/>
                <a:gd name="T173" fmla="*/ T172 w 4365"/>
                <a:gd name="T174" fmla="+- 0 361 8"/>
                <a:gd name="T175" fmla="*/ 361 h 472"/>
                <a:gd name="T176" fmla="+- 0 3098 8"/>
                <a:gd name="T177" fmla="*/ T176 w 4365"/>
                <a:gd name="T178" fmla="+- 0 448 8"/>
                <a:gd name="T179" fmla="*/ 448 h 472"/>
                <a:gd name="T180" fmla="+- 0 3059 8"/>
                <a:gd name="T181" fmla="*/ T180 w 4365"/>
                <a:gd name="T182" fmla="+- 0 88 8"/>
                <a:gd name="T183" fmla="*/ 88 h 472"/>
                <a:gd name="T184" fmla="+- 0 2182 8"/>
                <a:gd name="T185" fmla="*/ T184 w 4365"/>
                <a:gd name="T186" fmla="+- 0 20 8"/>
                <a:gd name="T187" fmla="*/ 20 h 472"/>
                <a:gd name="T188" fmla="+- 0 2221 8"/>
                <a:gd name="T189" fmla="*/ T188 w 4365"/>
                <a:gd name="T190" fmla="+- 0 73 8"/>
                <a:gd name="T191" fmla="*/ 73 h 472"/>
                <a:gd name="T192" fmla="+- 0 2184 8"/>
                <a:gd name="T193" fmla="*/ T192 w 4365"/>
                <a:gd name="T194" fmla="+- 0 99 8"/>
                <a:gd name="T195" fmla="*/ 99 h 472"/>
                <a:gd name="T196" fmla="+- 0 2053 8"/>
                <a:gd name="T197" fmla="*/ T196 w 4365"/>
                <a:gd name="T198" fmla="+- 0 116 8"/>
                <a:gd name="T199" fmla="*/ 116 h 472"/>
                <a:gd name="T200" fmla="+- 0 2176 8"/>
                <a:gd name="T201" fmla="*/ T200 w 4365"/>
                <a:gd name="T202" fmla="+- 0 221 8"/>
                <a:gd name="T203" fmla="*/ 221 h 472"/>
                <a:gd name="T204" fmla="+- 0 2234 8"/>
                <a:gd name="T205" fmla="*/ T204 w 4365"/>
                <a:gd name="T206" fmla="+- 0 398 8"/>
                <a:gd name="T207" fmla="*/ 398 h 472"/>
                <a:gd name="T208" fmla="+- 0 2021 8"/>
                <a:gd name="T209" fmla="*/ T208 w 4365"/>
                <a:gd name="T210" fmla="+- 0 473 8"/>
                <a:gd name="T211" fmla="*/ 473 h 472"/>
                <a:gd name="T212" fmla="+- 0 1951 8"/>
                <a:gd name="T213" fmla="*/ T212 w 4365"/>
                <a:gd name="T214" fmla="+- 0 388 8"/>
                <a:gd name="T215" fmla="*/ 388 h 472"/>
                <a:gd name="T216" fmla="+- 0 2021 8"/>
                <a:gd name="T217" fmla="*/ T216 w 4365"/>
                <a:gd name="T218" fmla="+- 0 395 8"/>
                <a:gd name="T219" fmla="*/ 395 h 472"/>
                <a:gd name="T220" fmla="+- 0 2151 8"/>
                <a:gd name="T221" fmla="*/ T220 w 4365"/>
                <a:gd name="T222" fmla="+- 0 347 8"/>
                <a:gd name="T223" fmla="*/ 347 h 472"/>
                <a:gd name="T224" fmla="+- 0 2010 8"/>
                <a:gd name="T225" fmla="*/ T224 w 4365"/>
                <a:gd name="T226" fmla="+- 0 243 8"/>
                <a:gd name="T227" fmla="*/ 243 h 472"/>
                <a:gd name="T228" fmla="+- 0 1984 8"/>
                <a:gd name="T229" fmla="*/ T228 w 4365"/>
                <a:gd name="T230" fmla="+- 0 59 8"/>
                <a:gd name="T231" fmla="*/ 59 h 472"/>
                <a:gd name="T232" fmla="+- 0 355 8"/>
                <a:gd name="T233" fmla="*/ T232 w 4365"/>
                <a:gd name="T234" fmla="+- 0 39 8"/>
                <a:gd name="T235" fmla="*/ 39 h 472"/>
                <a:gd name="T236" fmla="+- 0 396 8"/>
                <a:gd name="T237" fmla="*/ T236 w 4365"/>
                <a:gd name="T238" fmla="+- 0 399 8"/>
                <a:gd name="T239" fmla="*/ 399 h 472"/>
                <a:gd name="T240" fmla="+- 0 61 8"/>
                <a:gd name="T241" fmla="*/ T240 w 4365"/>
                <a:gd name="T242" fmla="+- 0 423 8"/>
                <a:gd name="T243" fmla="*/ 423 h 472"/>
                <a:gd name="T244" fmla="+- 0 79 8"/>
                <a:gd name="T245" fmla="*/ T244 w 4365"/>
                <a:gd name="T246" fmla="+- 0 57 8"/>
                <a:gd name="T247" fmla="*/ 57 h 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4365" h="472">
                  <a:moveTo>
                    <a:pt x="3852" y="7"/>
                  </a:moveTo>
                  <a:lnTo>
                    <a:pt x="3860" y="7"/>
                  </a:lnTo>
                  <a:lnTo>
                    <a:pt x="3867" y="7"/>
                  </a:lnTo>
                  <a:lnTo>
                    <a:pt x="3872" y="8"/>
                  </a:lnTo>
                  <a:lnTo>
                    <a:pt x="3877" y="8"/>
                  </a:lnTo>
                  <a:lnTo>
                    <a:pt x="3882" y="9"/>
                  </a:lnTo>
                  <a:lnTo>
                    <a:pt x="3885" y="11"/>
                  </a:lnTo>
                  <a:lnTo>
                    <a:pt x="3888" y="12"/>
                  </a:lnTo>
                  <a:lnTo>
                    <a:pt x="3890" y="14"/>
                  </a:lnTo>
                  <a:lnTo>
                    <a:pt x="3891" y="16"/>
                  </a:lnTo>
                  <a:lnTo>
                    <a:pt x="3892" y="17"/>
                  </a:lnTo>
                  <a:lnTo>
                    <a:pt x="3892" y="20"/>
                  </a:lnTo>
                  <a:lnTo>
                    <a:pt x="3892" y="22"/>
                  </a:lnTo>
                  <a:lnTo>
                    <a:pt x="3892" y="431"/>
                  </a:lnTo>
                  <a:lnTo>
                    <a:pt x="3892" y="436"/>
                  </a:lnTo>
                  <a:lnTo>
                    <a:pt x="3892" y="441"/>
                  </a:lnTo>
                  <a:lnTo>
                    <a:pt x="3890" y="445"/>
                  </a:lnTo>
                  <a:lnTo>
                    <a:pt x="3888" y="449"/>
                  </a:lnTo>
                  <a:lnTo>
                    <a:pt x="3885" y="453"/>
                  </a:lnTo>
                  <a:lnTo>
                    <a:pt x="3882" y="456"/>
                  </a:lnTo>
                  <a:lnTo>
                    <a:pt x="3879" y="459"/>
                  </a:lnTo>
                  <a:lnTo>
                    <a:pt x="3875" y="461"/>
                  </a:lnTo>
                  <a:lnTo>
                    <a:pt x="3871" y="462"/>
                  </a:lnTo>
                  <a:lnTo>
                    <a:pt x="3867" y="463"/>
                  </a:lnTo>
                  <a:lnTo>
                    <a:pt x="3862" y="464"/>
                  </a:lnTo>
                  <a:lnTo>
                    <a:pt x="3858" y="464"/>
                  </a:lnTo>
                  <a:lnTo>
                    <a:pt x="3818" y="464"/>
                  </a:lnTo>
                  <a:lnTo>
                    <a:pt x="3810" y="464"/>
                  </a:lnTo>
                  <a:lnTo>
                    <a:pt x="3803" y="463"/>
                  </a:lnTo>
                  <a:lnTo>
                    <a:pt x="3797" y="461"/>
                  </a:lnTo>
                  <a:lnTo>
                    <a:pt x="3791" y="460"/>
                  </a:lnTo>
                  <a:lnTo>
                    <a:pt x="3786" y="457"/>
                  </a:lnTo>
                  <a:lnTo>
                    <a:pt x="3781" y="452"/>
                  </a:lnTo>
                  <a:lnTo>
                    <a:pt x="3775" y="448"/>
                  </a:lnTo>
                  <a:lnTo>
                    <a:pt x="3771" y="442"/>
                  </a:lnTo>
                  <a:lnTo>
                    <a:pt x="3766" y="435"/>
                  </a:lnTo>
                  <a:lnTo>
                    <a:pt x="3761" y="427"/>
                  </a:lnTo>
                  <a:lnTo>
                    <a:pt x="3756" y="418"/>
                  </a:lnTo>
                  <a:lnTo>
                    <a:pt x="3750" y="406"/>
                  </a:lnTo>
                  <a:lnTo>
                    <a:pt x="3637" y="193"/>
                  </a:lnTo>
                  <a:lnTo>
                    <a:pt x="3632" y="184"/>
                  </a:lnTo>
                  <a:lnTo>
                    <a:pt x="3627" y="174"/>
                  </a:lnTo>
                  <a:lnTo>
                    <a:pt x="3622" y="163"/>
                  </a:lnTo>
                  <a:lnTo>
                    <a:pt x="3617" y="152"/>
                  </a:lnTo>
                  <a:lnTo>
                    <a:pt x="3612" y="142"/>
                  </a:lnTo>
                  <a:lnTo>
                    <a:pt x="3607" y="131"/>
                  </a:lnTo>
                  <a:lnTo>
                    <a:pt x="3603" y="120"/>
                  </a:lnTo>
                  <a:lnTo>
                    <a:pt x="3599" y="110"/>
                  </a:lnTo>
                  <a:lnTo>
                    <a:pt x="3598" y="110"/>
                  </a:lnTo>
                  <a:lnTo>
                    <a:pt x="3599" y="122"/>
                  </a:lnTo>
                  <a:lnTo>
                    <a:pt x="3599" y="135"/>
                  </a:lnTo>
                  <a:lnTo>
                    <a:pt x="3600" y="148"/>
                  </a:lnTo>
                  <a:lnTo>
                    <a:pt x="3600" y="160"/>
                  </a:lnTo>
                  <a:lnTo>
                    <a:pt x="3600" y="173"/>
                  </a:lnTo>
                  <a:lnTo>
                    <a:pt x="3600" y="186"/>
                  </a:lnTo>
                  <a:lnTo>
                    <a:pt x="3601" y="199"/>
                  </a:lnTo>
                  <a:lnTo>
                    <a:pt x="3601" y="212"/>
                  </a:lnTo>
                  <a:lnTo>
                    <a:pt x="3601" y="450"/>
                  </a:lnTo>
                  <a:lnTo>
                    <a:pt x="3601" y="452"/>
                  </a:lnTo>
                  <a:lnTo>
                    <a:pt x="3600" y="455"/>
                  </a:lnTo>
                  <a:lnTo>
                    <a:pt x="3599" y="456"/>
                  </a:lnTo>
                  <a:lnTo>
                    <a:pt x="3597" y="458"/>
                  </a:lnTo>
                  <a:lnTo>
                    <a:pt x="3595" y="460"/>
                  </a:lnTo>
                  <a:lnTo>
                    <a:pt x="3592" y="461"/>
                  </a:lnTo>
                  <a:lnTo>
                    <a:pt x="3589" y="462"/>
                  </a:lnTo>
                  <a:lnTo>
                    <a:pt x="3585" y="463"/>
                  </a:lnTo>
                  <a:lnTo>
                    <a:pt x="3579" y="464"/>
                  </a:lnTo>
                  <a:lnTo>
                    <a:pt x="3574" y="465"/>
                  </a:lnTo>
                  <a:lnTo>
                    <a:pt x="3567" y="465"/>
                  </a:lnTo>
                  <a:lnTo>
                    <a:pt x="3559" y="465"/>
                  </a:lnTo>
                  <a:lnTo>
                    <a:pt x="3550" y="465"/>
                  </a:lnTo>
                  <a:lnTo>
                    <a:pt x="3544" y="465"/>
                  </a:lnTo>
                  <a:lnTo>
                    <a:pt x="3538" y="464"/>
                  </a:lnTo>
                  <a:lnTo>
                    <a:pt x="3533" y="463"/>
                  </a:lnTo>
                  <a:lnTo>
                    <a:pt x="3529" y="462"/>
                  </a:lnTo>
                  <a:lnTo>
                    <a:pt x="3525" y="461"/>
                  </a:lnTo>
                  <a:lnTo>
                    <a:pt x="3522" y="460"/>
                  </a:lnTo>
                  <a:lnTo>
                    <a:pt x="3520" y="458"/>
                  </a:lnTo>
                  <a:lnTo>
                    <a:pt x="3519" y="456"/>
                  </a:lnTo>
                  <a:lnTo>
                    <a:pt x="3518" y="455"/>
                  </a:lnTo>
                  <a:lnTo>
                    <a:pt x="3517" y="452"/>
                  </a:lnTo>
                  <a:lnTo>
                    <a:pt x="3517" y="450"/>
                  </a:lnTo>
                  <a:lnTo>
                    <a:pt x="3517" y="41"/>
                  </a:lnTo>
                  <a:lnTo>
                    <a:pt x="3517" y="30"/>
                  </a:lnTo>
                  <a:lnTo>
                    <a:pt x="3521" y="22"/>
                  </a:lnTo>
                  <a:lnTo>
                    <a:pt x="3527" y="16"/>
                  </a:lnTo>
                  <a:lnTo>
                    <a:pt x="3533" y="11"/>
                  </a:lnTo>
                  <a:lnTo>
                    <a:pt x="3541" y="8"/>
                  </a:lnTo>
                  <a:lnTo>
                    <a:pt x="3551" y="8"/>
                  </a:lnTo>
                  <a:lnTo>
                    <a:pt x="3600" y="8"/>
                  </a:lnTo>
                  <a:lnTo>
                    <a:pt x="3609" y="8"/>
                  </a:lnTo>
                  <a:lnTo>
                    <a:pt x="3617" y="9"/>
                  </a:lnTo>
                  <a:lnTo>
                    <a:pt x="3623" y="10"/>
                  </a:lnTo>
                  <a:lnTo>
                    <a:pt x="3629" y="12"/>
                  </a:lnTo>
                  <a:lnTo>
                    <a:pt x="3634" y="14"/>
                  </a:lnTo>
                  <a:lnTo>
                    <a:pt x="3639" y="18"/>
                  </a:lnTo>
                  <a:lnTo>
                    <a:pt x="3644" y="22"/>
                  </a:lnTo>
                  <a:lnTo>
                    <a:pt x="3649" y="26"/>
                  </a:lnTo>
                  <a:lnTo>
                    <a:pt x="3653" y="33"/>
                  </a:lnTo>
                  <a:lnTo>
                    <a:pt x="3657" y="39"/>
                  </a:lnTo>
                  <a:lnTo>
                    <a:pt x="3661" y="46"/>
                  </a:lnTo>
                  <a:lnTo>
                    <a:pt x="3666" y="56"/>
                  </a:lnTo>
                  <a:lnTo>
                    <a:pt x="3754" y="222"/>
                  </a:lnTo>
                  <a:lnTo>
                    <a:pt x="3759" y="232"/>
                  </a:lnTo>
                  <a:lnTo>
                    <a:pt x="3765" y="242"/>
                  </a:lnTo>
                  <a:lnTo>
                    <a:pt x="3770" y="252"/>
                  </a:lnTo>
                  <a:lnTo>
                    <a:pt x="3775" y="261"/>
                  </a:lnTo>
                  <a:lnTo>
                    <a:pt x="3780" y="271"/>
                  </a:lnTo>
                  <a:lnTo>
                    <a:pt x="3784" y="281"/>
                  </a:lnTo>
                  <a:lnTo>
                    <a:pt x="3789" y="291"/>
                  </a:lnTo>
                  <a:lnTo>
                    <a:pt x="3793" y="300"/>
                  </a:lnTo>
                  <a:lnTo>
                    <a:pt x="3798" y="309"/>
                  </a:lnTo>
                  <a:lnTo>
                    <a:pt x="3802" y="319"/>
                  </a:lnTo>
                  <a:lnTo>
                    <a:pt x="3807" y="328"/>
                  </a:lnTo>
                  <a:lnTo>
                    <a:pt x="3811" y="338"/>
                  </a:lnTo>
                  <a:lnTo>
                    <a:pt x="3811" y="325"/>
                  </a:lnTo>
                  <a:lnTo>
                    <a:pt x="3810" y="312"/>
                  </a:lnTo>
                  <a:lnTo>
                    <a:pt x="3810" y="299"/>
                  </a:lnTo>
                  <a:lnTo>
                    <a:pt x="3810" y="286"/>
                  </a:lnTo>
                  <a:lnTo>
                    <a:pt x="3809" y="273"/>
                  </a:lnTo>
                  <a:lnTo>
                    <a:pt x="3809" y="260"/>
                  </a:lnTo>
                  <a:lnTo>
                    <a:pt x="3809" y="248"/>
                  </a:lnTo>
                  <a:lnTo>
                    <a:pt x="3809" y="235"/>
                  </a:lnTo>
                  <a:lnTo>
                    <a:pt x="3809" y="22"/>
                  </a:lnTo>
                  <a:lnTo>
                    <a:pt x="3809" y="20"/>
                  </a:lnTo>
                  <a:lnTo>
                    <a:pt x="3810" y="17"/>
                  </a:lnTo>
                  <a:lnTo>
                    <a:pt x="3811" y="16"/>
                  </a:lnTo>
                  <a:lnTo>
                    <a:pt x="3813" y="14"/>
                  </a:lnTo>
                  <a:lnTo>
                    <a:pt x="3815" y="12"/>
                  </a:lnTo>
                  <a:lnTo>
                    <a:pt x="3818" y="11"/>
                  </a:lnTo>
                  <a:lnTo>
                    <a:pt x="3822" y="9"/>
                  </a:lnTo>
                  <a:lnTo>
                    <a:pt x="3826" y="8"/>
                  </a:lnTo>
                  <a:lnTo>
                    <a:pt x="3831" y="8"/>
                  </a:lnTo>
                  <a:lnTo>
                    <a:pt x="3837" y="7"/>
                  </a:lnTo>
                  <a:lnTo>
                    <a:pt x="3844" y="7"/>
                  </a:lnTo>
                  <a:lnTo>
                    <a:pt x="3852" y="7"/>
                  </a:lnTo>
                  <a:close/>
                  <a:moveTo>
                    <a:pt x="1668" y="7"/>
                  </a:moveTo>
                  <a:lnTo>
                    <a:pt x="1676" y="7"/>
                  </a:lnTo>
                  <a:lnTo>
                    <a:pt x="1683" y="7"/>
                  </a:lnTo>
                  <a:lnTo>
                    <a:pt x="1688" y="8"/>
                  </a:lnTo>
                  <a:lnTo>
                    <a:pt x="1693" y="8"/>
                  </a:lnTo>
                  <a:lnTo>
                    <a:pt x="1698" y="9"/>
                  </a:lnTo>
                  <a:lnTo>
                    <a:pt x="1701" y="11"/>
                  </a:lnTo>
                  <a:lnTo>
                    <a:pt x="1704" y="12"/>
                  </a:lnTo>
                  <a:lnTo>
                    <a:pt x="1706" y="14"/>
                  </a:lnTo>
                  <a:lnTo>
                    <a:pt x="1707" y="16"/>
                  </a:lnTo>
                  <a:lnTo>
                    <a:pt x="1708" y="17"/>
                  </a:lnTo>
                  <a:lnTo>
                    <a:pt x="1708" y="20"/>
                  </a:lnTo>
                  <a:lnTo>
                    <a:pt x="1708" y="22"/>
                  </a:lnTo>
                  <a:lnTo>
                    <a:pt x="1708" y="431"/>
                  </a:lnTo>
                  <a:lnTo>
                    <a:pt x="1708" y="436"/>
                  </a:lnTo>
                  <a:lnTo>
                    <a:pt x="1708" y="441"/>
                  </a:lnTo>
                  <a:lnTo>
                    <a:pt x="1706" y="445"/>
                  </a:lnTo>
                  <a:lnTo>
                    <a:pt x="1704" y="449"/>
                  </a:lnTo>
                  <a:lnTo>
                    <a:pt x="1701" y="453"/>
                  </a:lnTo>
                  <a:lnTo>
                    <a:pt x="1698" y="456"/>
                  </a:lnTo>
                  <a:lnTo>
                    <a:pt x="1695" y="459"/>
                  </a:lnTo>
                  <a:lnTo>
                    <a:pt x="1691" y="461"/>
                  </a:lnTo>
                  <a:lnTo>
                    <a:pt x="1687" y="462"/>
                  </a:lnTo>
                  <a:lnTo>
                    <a:pt x="1683" y="463"/>
                  </a:lnTo>
                  <a:lnTo>
                    <a:pt x="1678" y="464"/>
                  </a:lnTo>
                  <a:lnTo>
                    <a:pt x="1674" y="464"/>
                  </a:lnTo>
                  <a:lnTo>
                    <a:pt x="1634" y="464"/>
                  </a:lnTo>
                  <a:lnTo>
                    <a:pt x="1626" y="464"/>
                  </a:lnTo>
                  <a:lnTo>
                    <a:pt x="1619" y="463"/>
                  </a:lnTo>
                  <a:lnTo>
                    <a:pt x="1613" y="461"/>
                  </a:lnTo>
                  <a:lnTo>
                    <a:pt x="1607" y="460"/>
                  </a:lnTo>
                  <a:lnTo>
                    <a:pt x="1602" y="457"/>
                  </a:lnTo>
                  <a:lnTo>
                    <a:pt x="1597" y="452"/>
                  </a:lnTo>
                  <a:lnTo>
                    <a:pt x="1591" y="448"/>
                  </a:lnTo>
                  <a:lnTo>
                    <a:pt x="1587" y="442"/>
                  </a:lnTo>
                  <a:lnTo>
                    <a:pt x="1582" y="435"/>
                  </a:lnTo>
                  <a:lnTo>
                    <a:pt x="1577" y="427"/>
                  </a:lnTo>
                  <a:lnTo>
                    <a:pt x="1572" y="418"/>
                  </a:lnTo>
                  <a:lnTo>
                    <a:pt x="1566" y="406"/>
                  </a:lnTo>
                  <a:lnTo>
                    <a:pt x="1453" y="193"/>
                  </a:lnTo>
                  <a:lnTo>
                    <a:pt x="1448" y="184"/>
                  </a:lnTo>
                  <a:lnTo>
                    <a:pt x="1443" y="174"/>
                  </a:lnTo>
                  <a:lnTo>
                    <a:pt x="1438" y="163"/>
                  </a:lnTo>
                  <a:lnTo>
                    <a:pt x="1433" y="152"/>
                  </a:lnTo>
                  <a:lnTo>
                    <a:pt x="1428" y="142"/>
                  </a:lnTo>
                  <a:lnTo>
                    <a:pt x="1423" y="131"/>
                  </a:lnTo>
                  <a:lnTo>
                    <a:pt x="1419" y="120"/>
                  </a:lnTo>
                  <a:lnTo>
                    <a:pt x="1415" y="110"/>
                  </a:lnTo>
                  <a:lnTo>
                    <a:pt x="1414" y="110"/>
                  </a:lnTo>
                  <a:lnTo>
                    <a:pt x="1415" y="122"/>
                  </a:lnTo>
                  <a:lnTo>
                    <a:pt x="1415" y="135"/>
                  </a:lnTo>
                  <a:lnTo>
                    <a:pt x="1416" y="148"/>
                  </a:lnTo>
                  <a:lnTo>
                    <a:pt x="1416" y="160"/>
                  </a:lnTo>
                  <a:lnTo>
                    <a:pt x="1416" y="173"/>
                  </a:lnTo>
                  <a:lnTo>
                    <a:pt x="1416" y="186"/>
                  </a:lnTo>
                  <a:lnTo>
                    <a:pt x="1417" y="199"/>
                  </a:lnTo>
                  <a:lnTo>
                    <a:pt x="1417" y="212"/>
                  </a:lnTo>
                  <a:lnTo>
                    <a:pt x="1417" y="450"/>
                  </a:lnTo>
                  <a:lnTo>
                    <a:pt x="1417" y="452"/>
                  </a:lnTo>
                  <a:lnTo>
                    <a:pt x="1416" y="455"/>
                  </a:lnTo>
                  <a:lnTo>
                    <a:pt x="1415" y="456"/>
                  </a:lnTo>
                  <a:lnTo>
                    <a:pt x="1413" y="458"/>
                  </a:lnTo>
                  <a:lnTo>
                    <a:pt x="1411" y="460"/>
                  </a:lnTo>
                  <a:lnTo>
                    <a:pt x="1408" y="461"/>
                  </a:lnTo>
                  <a:lnTo>
                    <a:pt x="1405" y="462"/>
                  </a:lnTo>
                  <a:lnTo>
                    <a:pt x="1401" y="463"/>
                  </a:lnTo>
                  <a:lnTo>
                    <a:pt x="1395" y="464"/>
                  </a:lnTo>
                  <a:lnTo>
                    <a:pt x="1390" y="465"/>
                  </a:lnTo>
                  <a:lnTo>
                    <a:pt x="1383" y="465"/>
                  </a:lnTo>
                  <a:lnTo>
                    <a:pt x="1375" y="465"/>
                  </a:lnTo>
                  <a:lnTo>
                    <a:pt x="1366" y="465"/>
                  </a:lnTo>
                  <a:lnTo>
                    <a:pt x="1360" y="465"/>
                  </a:lnTo>
                  <a:lnTo>
                    <a:pt x="1354" y="464"/>
                  </a:lnTo>
                  <a:lnTo>
                    <a:pt x="1349" y="463"/>
                  </a:lnTo>
                  <a:lnTo>
                    <a:pt x="1345" y="462"/>
                  </a:lnTo>
                  <a:lnTo>
                    <a:pt x="1341" y="461"/>
                  </a:lnTo>
                  <a:lnTo>
                    <a:pt x="1338" y="460"/>
                  </a:lnTo>
                  <a:lnTo>
                    <a:pt x="1336" y="458"/>
                  </a:lnTo>
                  <a:lnTo>
                    <a:pt x="1335" y="456"/>
                  </a:lnTo>
                  <a:lnTo>
                    <a:pt x="1334" y="455"/>
                  </a:lnTo>
                  <a:lnTo>
                    <a:pt x="1333" y="452"/>
                  </a:lnTo>
                  <a:lnTo>
                    <a:pt x="1333" y="450"/>
                  </a:lnTo>
                  <a:lnTo>
                    <a:pt x="1333" y="41"/>
                  </a:lnTo>
                  <a:lnTo>
                    <a:pt x="1333" y="30"/>
                  </a:lnTo>
                  <a:lnTo>
                    <a:pt x="1337" y="22"/>
                  </a:lnTo>
                  <a:lnTo>
                    <a:pt x="1343" y="16"/>
                  </a:lnTo>
                  <a:lnTo>
                    <a:pt x="1349" y="11"/>
                  </a:lnTo>
                  <a:lnTo>
                    <a:pt x="1357" y="8"/>
                  </a:lnTo>
                  <a:lnTo>
                    <a:pt x="1367" y="8"/>
                  </a:lnTo>
                  <a:lnTo>
                    <a:pt x="1416" y="8"/>
                  </a:lnTo>
                  <a:lnTo>
                    <a:pt x="1425" y="8"/>
                  </a:lnTo>
                  <a:lnTo>
                    <a:pt x="1433" y="9"/>
                  </a:lnTo>
                  <a:lnTo>
                    <a:pt x="1439" y="10"/>
                  </a:lnTo>
                  <a:lnTo>
                    <a:pt x="1445" y="12"/>
                  </a:lnTo>
                  <a:lnTo>
                    <a:pt x="1450" y="14"/>
                  </a:lnTo>
                  <a:lnTo>
                    <a:pt x="1455" y="18"/>
                  </a:lnTo>
                  <a:lnTo>
                    <a:pt x="1460" y="22"/>
                  </a:lnTo>
                  <a:lnTo>
                    <a:pt x="1465" y="26"/>
                  </a:lnTo>
                  <a:lnTo>
                    <a:pt x="1469" y="33"/>
                  </a:lnTo>
                  <a:lnTo>
                    <a:pt x="1473" y="39"/>
                  </a:lnTo>
                  <a:lnTo>
                    <a:pt x="1477" y="46"/>
                  </a:lnTo>
                  <a:lnTo>
                    <a:pt x="1482" y="56"/>
                  </a:lnTo>
                  <a:lnTo>
                    <a:pt x="1570" y="222"/>
                  </a:lnTo>
                  <a:lnTo>
                    <a:pt x="1575" y="232"/>
                  </a:lnTo>
                  <a:lnTo>
                    <a:pt x="1581" y="242"/>
                  </a:lnTo>
                  <a:lnTo>
                    <a:pt x="1586" y="252"/>
                  </a:lnTo>
                  <a:lnTo>
                    <a:pt x="1591" y="261"/>
                  </a:lnTo>
                  <a:lnTo>
                    <a:pt x="1596" y="271"/>
                  </a:lnTo>
                  <a:lnTo>
                    <a:pt x="1600" y="281"/>
                  </a:lnTo>
                  <a:lnTo>
                    <a:pt x="1605" y="291"/>
                  </a:lnTo>
                  <a:lnTo>
                    <a:pt x="1609" y="300"/>
                  </a:lnTo>
                  <a:lnTo>
                    <a:pt x="1614" y="309"/>
                  </a:lnTo>
                  <a:lnTo>
                    <a:pt x="1618" y="319"/>
                  </a:lnTo>
                  <a:lnTo>
                    <a:pt x="1623" y="328"/>
                  </a:lnTo>
                  <a:lnTo>
                    <a:pt x="1627" y="338"/>
                  </a:lnTo>
                  <a:lnTo>
                    <a:pt x="1627" y="325"/>
                  </a:lnTo>
                  <a:lnTo>
                    <a:pt x="1626" y="312"/>
                  </a:lnTo>
                  <a:lnTo>
                    <a:pt x="1626" y="299"/>
                  </a:lnTo>
                  <a:lnTo>
                    <a:pt x="1626" y="286"/>
                  </a:lnTo>
                  <a:lnTo>
                    <a:pt x="1625" y="273"/>
                  </a:lnTo>
                  <a:lnTo>
                    <a:pt x="1625" y="260"/>
                  </a:lnTo>
                  <a:lnTo>
                    <a:pt x="1625" y="248"/>
                  </a:lnTo>
                  <a:lnTo>
                    <a:pt x="1625" y="235"/>
                  </a:lnTo>
                  <a:lnTo>
                    <a:pt x="1625" y="22"/>
                  </a:lnTo>
                  <a:lnTo>
                    <a:pt x="1625" y="20"/>
                  </a:lnTo>
                  <a:lnTo>
                    <a:pt x="1626" y="17"/>
                  </a:lnTo>
                  <a:lnTo>
                    <a:pt x="1627" y="16"/>
                  </a:lnTo>
                  <a:lnTo>
                    <a:pt x="1629" y="14"/>
                  </a:lnTo>
                  <a:lnTo>
                    <a:pt x="1631" y="12"/>
                  </a:lnTo>
                  <a:lnTo>
                    <a:pt x="1634" y="11"/>
                  </a:lnTo>
                  <a:lnTo>
                    <a:pt x="1638" y="9"/>
                  </a:lnTo>
                  <a:lnTo>
                    <a:pt x="1642" y="8"/>
                  </a:lnTo>
                  <a:lnTo>
                    <a:pt x="1647" y="8"/>
                  </a:lnTo>
                  <a:lnTo>
                    <a:pt x="1653" y="7"/>
                  </a:lnTo>
                  <a:lnTo>
                    <a:pt x="1660" y="7"/>
                  </a:lnTo>
                  <a:lnTo>
                    <a:pt x="1668" y="7"/>
                  </a:lnTo>
                  <a:close/>
                  <a:moveTo>
                    <a:pt x="4039" y="6"/>
                  </a:moveTo>
                  <a:lnTo>
                    <a:pt x="4048" y="6"/>
                  </a:lnTo>
                  <a:lnTo>
                    <a:pt x="4056" y="6"/>
                  </a:lnTo>
                  <a:lnTo>
                    <a:pt x="4062" y="7"/>
                  </a:lnTo>
                  <a:lnTo>
                    <a:pt x="4067" y="8"/>
                  </a:lnTo>
                  <a:lnTo>
                    <a:pt x="4072" y="9"/>
                  </a:lnTo>
                  <a:lnTo>
                    <a:pt x="4076" y="10"/>
                  </a:lnTo>
                  <a:lnTo>
                    <a:pt x="4079" y="11"/>
                  </a:lnTo>
                  <a:lnTo>
                    <a:pt x="4082" y="13"/>
                  </a:lnTo>
                  <a:lnTo>
                    <a:pt x="4083" y="14"/>
                  </a:lnTo>
                  <a:lnTo>
                    <a:pt x="4085" y="16"/>
                  </a:lnTo>
                  <a:lnTo>
                    <a:pt x="4085" y="18"/>
                  </a:lnTo>
                  <a:lnTo>
                    <a:pt x="4085" y="21"/>
                  </a:lnTo>
                  <a:lnTo>
                    <a:pt x="4085" y="289"/>
                  </a:lnTo>
                  <a:lnTo>
                    <a:pt x="4086" y="302"/>
                  </a:lnTo>
                  <a:lnTo>
                    <a:pt x="4087" y="315"/>
                  </a:lnTo>
                  <a:lnTo>
                    <a:pt x="4089" y="326"/>
                  </a:lnTo>
                  <a:lnTo>
                    <a:pt x="4092" y="336"/>
                  </a:lnTo>
                  <a:lnTo>
                    <a:pt x="4097" y="350"/>
                  </a:lnTo>
                  <a:lnTo>
                    <a:pt x="4103" y="361"/>
                  </a:lnTo>
                  <a:lnTo>
                    <a:pt x="4111" y="369"/>
                  </a:lnTo>
                  <a:lnTo>
                    <a:pt x="4120" y="378"/>
                  </a:lnTo>
                  <a:lnTo>
                    <a:pt x="4130" y="384"/>
                  </a:lnTo>
                  <a:lnTo>
                    <a:pt x="4141" y="389"/>
                  </a:lnTo>
                  <a:lnTo>
                    <a:pt x="4153" y="393"/>
                  </a:lnTo>
                  <a:lnTo>
                    <a:pt x="4166" y="395"/>
                  </a:lnTo>
                  <a:lnTo>
                    <a:pt x="4180" y="395"/>
                  </a:lnTo>
                  <a:lnTo>
                    <a:pt x="4195" y="395"/>
                  </a:lnTo>
                  <a:lnTo>
                    <a:pt x="4208" y="393"/>
                  </a:lnTo>
                  <a:lnTo>
                    <a:pt x="4219" y="389"/>
                  </a:lnTo>
                  <a:lnTo>
                    <a:pt x="4231" y="384"/>
                  </a:lnTo>
                  <a:lnTo>
                    <a:pt x="4240" y="378"/>
                  </a:lnTo>
                  <a:lnTo>
                    <a:pt x="4248" y="369"/>
                  </a:lnTo>
                  <a:lnTo>
                    <a:pt x="4256" y="360"/>
                  </a:lnTo>
                  <a:lnTo>
                    <a:pt x="4262" y="350"/>
                  </a:lnTo>
                  <a:lnTo>
                    <a:pt x="4267" y="337"/>
                  </a:lnTo>
                  <a:lnTo>
                    <a:pt x="4270" y="328"/>
                  </a:lnTo>
                  <a:lnTo>
                    <a:pt x="4272" y="317"/>
                  </a:lnTo>
                  <a:lnTo>
                    <a:pt x="4273" y="306"/>
                  </a:lnTo>
                  <a:lnTo>
                    <a:pt x="4273" y="295"/>
                  </a:lnTo>
                  <a:lnTo>
                    <a:pt x="4273" y="21"/>
                  </a:lnTo>
                  <a:lnTo>
                    <a:pt x="4273" y="18"/>
                  </a:lnTo>
                  <a:lnTo>
                    <a:pt x="4274" y="16"/>
                  </a:lnTo>
                  <a:lnTo>
                    <a:pt x="4275" y="14"/>
                  </a:lnTo>
                  <a:lnTo>
                    <a:pt x="4277" y="13"/>
                  </a:lnTo>
                  <a:lnTo>
                    <a:pt x="4279" y="11"/>
                  </a:lnTo>
                  <a:lnTo>
                    <a:pt x="4283" y="10"/>
                  </a:lnTo>
                  <a:lnTo>
                    <a:pt x="4286" y="9"/>
                  </a:lnTo>
                  <a:lnTo>
                    <a:pt x="4291" y="8"/>
                  </a:lnTo>
                  <a:lnTo>
                    <a:pt x="4297" y="7"/>
                  </a:lnTo>
                  <a:lnTo>
                    <a:pt x="4303" y="6"/>
                  </a:lnTo>
                  <a:lnTo>
                    <a:pt x="4310" y="6"/>
                  </a:lnTo>
                  <a:lnTo>
                    <a:pt x="4319" y="6"/>
                  </a:lnTo>
                  <a:lnTo>
                    <a:pt x="4328" y="6"/>
                  </a:lnTo>
                  <a:lnTo>
                    <a:pt x="4335" y="6"/>
                  </a:lnTo>
                  <a:lnTo>
                    <a:pt x="4341" y="7"/>
                  </a:lnTo>
                  <a:lnTo>
                    <a:pt x="4347" y="8"/>
                  </a:lnTo>
                  <a:lnTo>
                    <a:pt x="4352" y="9"/>
                  </a:lnTo>
                  <a:lnTo>
                    <a:pt x="4355" y="10"/>
                  </a:lnTo>
                  <a:lnTo>
                    <a:pt x="4359" y="11"/>
                  </a:lnTo>
                  <a:lnTo>
                    <a:pt x="4361" y="13"/>
                  </a:lnTo>
                  <a:lnTo>
                    <a:pt x="4363" y="14"/>
                  </a:lnTo>
                  <a:lnTo>
                    <a:pt x="4364" y="16"/>
                  </a:lnTo>
                  <a:lnTo>
                    <a:pt x="4365" y="18"/>
                  </a:lnTo>
                  <a:lnTo>
                    <a:pt x="4365" y="21"/>
                  </a:lnTo>
                  <a:lnTo>
                    <a:pt x="4365" y="294"/>
                  </a:lnTo>
                  <a:lnTo>
                    <a:pt x="4364" y="314"/>
                  </a:lnTo>
                  <a:lnTo>
                    <a:pt x="4362" y="333"/>
                  </a:lnTo>
                  <a:lnTo>
                    <a:pt x="4358" y="351"/>
                  </a:lnTo>
                  <a:lnTo>
                    <a:pt x="4352" y="369"/>
                  </a:lnTo>
                  <a:lnTo>
                    <a:pt x="4346" y="384"/>
                  </a:lnTo>
                  <a:lnTo>
                    <a:pt x="4337" y="399"/>
                  </a:lnTo>
                  <a:lnTo>
                    <a:pt x="4327" y="412"/>
                  </a:lnTo>
                  <a:lnTo>
                    <a:pt x="4316" y="424"/>
                  </a:lnTo>
                  <a:lnTo>
                    <a:pt x="4303" y="435"/>
                  </a:lnTo>
                  <a:lnTo>
                    <a:pt x="4289" y="445"/>
                  </a:lnTo>
                  <a:lnTo>
                    <a:pt x="4274" y="453"/>
                  </a:lnTo>
                  <a:lnTo>
                    <a:pt x="4257" y="459"/>
                  </a:lnTo>
                  <a:lnTo>
                    <a:pt x="4239" y="464"/>
                  </a:lnTo>
                  <a:lnTo>
                    <a:pt x="4219" y="468"/>
                  </a:lnTo>
                  <a:lnTo>
                    <a:pt x="4198" y="470"/>
                  </a:lnTo>
                  <a:lnTo>
                    <a:pt x="4176" y="471"/>
                  </a:lnTo>
                  <a:lnTo>
                    <a:pt x="4155" y="471"/>
                  </a:lnTo>
                  <a:lnTo>
                    <a:pt x="4136" y="469"/>
                  </a:lnTo>
                  <a:lnTo>
                    <a:pt x="4117" y="465"/>
                  </a:lnTo>
                  <a:lnTo>
                    <a:pt x="4099" y="460"/>
                  </a:lnTo>
                  <a:lnTo>
                    <a:pt x="4083" y="454"/>
                  </a:lnTo>
                  <a:lnTo>
                    <a:pt x="4068" y="447"/>
                  </a:lnTo>
                  <a:lnTo>
                    <a:pt x="4054" y="438"/>
                  </a:lnTo>
                  <a:lnTo>
                    <a:pt x="4042" y="428"/>
                  </a:lnTo>
                  <a:lnTo>
                    <a:pt x="4030" y="416"/>
                  </a:lnTo>
                  <a:lnTo>
                    <a:pt x="4021" y="403"/>
                  </a:lnTo>
                  <a:lnTo>
                    <a:pt x="4012" y="389"/>
                  </a:lnTo>
                  <a:lnTo>
                    <a:pt x="4005" y="374"/>
                  </a:lnTo>
                  <a:lnTo>
                    <a:pt x="4000" y="357"/>
                  </a:lnTo>
                  <a:lnTo>
                    <a:pt x="3996" y="338"/>
                  </a:lnTo>
                  <a:lnTo>
                    <a:pt x="3994" y="319"/>
                  </a:lnTo>
                  <a:lnTo>
                    <a:pt x="3993" y="297"/>
                  </a:lnTo>
                  <a:lnTo>
                    <a:pt x="3993" y="21"/>
                  </a:lnTo>
                  <a:lnTo>
                    <a:pt x="3993" y="18"/>
                  </a:lnTo>
                  <a:lnTo>
                    <a:pt x="3994" y="16"/>
                  </a:lnTo>
                  <a:lnTo>
                    <a:pt x="3995" y="14"/>
                  </a:lnTo>
                  <a:lnTo>
                    <a:pt x="3997" y="13"/>
                  </a:lnTo>
                  <a:lnTo>
                    <a:pt x="3999" y="11"/>
                  </a:lnTo>
                  <a:lnTo>
                    <a:pt x="4003" y="10"/>
                  </a:lnTo>
                  <a:lnTo>
                    <a:pt x="4006" y="9"/>
                  </a:lnTo>
                  <a:lnTo>
                    <a:pt x="4011" y="8"/>
                  </a:lnTo>
                  <a:lnTo>
                    <a:pt x="4017" y="7"/>
                  </a:lnTo>
                  <a:lnTo>
                    <a:pt x="4023" y="6"/>
                  </a:lnTo>
                  <a:lnTo>
                    <a:pt x="4030" y="6"/>
                  </a:lnTo>
                  <a:lnTo>
                    <a:pt x="4039" y="6"/>
                  </a:lnTo>
                  <a:close/>
                  <a:moveTo>
                    <a:pt x="2784" y="6"/>
                  </a:moveTo>
                  <a:lnTo>
                    <a:pt x="2793" y="6"/>
                  </a:lnTo>
                  <a:lnTo>
                    <a:pt x="2800" y="6"/>
                  </a:lnTo>
                  <a:lnTo>
                    <a:pt x="2806" y="7"/>
                  </a:lnTo>
                  <a:lnTo>
                    <a:pt x="2812" y="8"/>
                  </a:lnTo>
                  <a:lnTo>
                    <a:pt x="2817" y="9"/>
                  </a:lnTo>
                  <a:lnTo>
                    <a:pt x="2820" y="10"/>
                  </a:lnTo>
                  <a:lnTo>
                    <a:pt x="2824" y="11"/>
                  </a:lnTo>
                  <a:lnTo>
                    <a:pt x="2826" y="13"/>
                  </a:lnTo>
                  <a:lnTo>
                    <a:pt x="2828" y="14"/>
                  </a:lnTo>
                  <a:lnTo>
                    <a:pt x="2829" y="16"/>
                  </a:lnTo>
                  <a:lnTo>
                    <a:pt x="2830" y="18"/>
                  </a:lnTo>
                  <a:lnTo>
                    <a:pt x="2830" y="21"/>
                  </a:lnTo>
                  <a:lnTo>
                    <a:pt x="2830" y="387"/>
                  </a:lnTo>
                  <a:lnTo>
                    <a:pt x="2973" y="387"/>
                  </a:lnTo>
                  <a:lnTo>
                    <a:pt x="2976" y="387"/>
                  </a:lnTo>
                  <a:lnTo>
                    <a:pt x="2978" y="387"/>
                  </a:lnTo>
                  <a:lnTo>
                    <a:pt x="2979" y="389"/>
                  </a:lnTo>
                  <a:lnTo>
                    <a:pt x="2981" y="390"/>
                  </a:lnTo>
                  <a:lnTo>
                    <a:pt x="2983" y="392"/>
                  </a:lnTo>
                  <a:lnTo>
                    <a:pt x="2984" y="395"/>
                  </a:lnTo>
                  <a:lnTo>
                    <a:pt x="2985" y="398"/>
                  </a:lnTo>
                  <a:lnTo>
                    <a:pt x="2986" y="402"/>
                  </a:lnTo>
                  <a:lnTo>
                    <a:pt x="2986" y="407"/>
                  </a:lnTo>
                  <a:lnTo>
                    <a:pt x="2987" y="411"/>
                  </a:lnTo>
                  <a:lnTo>
                    <a:pt x="2987" y="417"/>
                  </a:lnTo>
                  <a:lnTo>
                    <a:pt x="2987" y="424"/>
                  </a:lnTo>
                  <a:lnTo>
                    <a:pt x="2987" y="431"/>
                  </a:lnTo>
                  <a:lnTo>
                    <a:pt x="2987" y="437"/>
                  </a:lnTo>
                  <a:lnTo>
                    <a:pt x="2986" y="442"/>
                  </a:lnTo>
                  <a:lnTo>
                    <a:pt x="2986" y="447"/>
                  </a:lnTo>
                  <a:lnTo>
                    <a:pt x="2985" y="451"/>
                  </a:lnTo>
                  <a:lnTo>
                    <a:pt x="2984" y="454"/>
                  </a:lnTo>
                  <a:lnTo>
                    <a:pt x="2983" y="457"/>
                  </a:lnTo>
                  <a:lnTo>
                    <a:pt x="2981" y="460"/>
                  </a:lnTo>
                  <a:lnTo>
                    <a:pt x="2979" y="461"/>
                  </a:lnTo>
                  <a:lnTo>
                    <a:pt x="2978" y="462"/>
                  </a:lnTo>
                  <a:lnTo>
                    <a:pt x="2976" y="463"/>
                  </a:lnTo>
                  <a:lnTo>
                    <a:pt x="2973" y="463"/>
                  </a:lnTo>
                  <a:lnTo>
                    <a:pt x="2765" y="463"/>
                  </a:lnTo>
                  <a:lnTo>
                    <a:pt x="2757" y="463"/>
                  </a:lnTo>
                  <a:lnTo>
                    <a:pt x="2751" y="461"/>
                  </a:lnTo>
                  <a:lnTo>
                    <a:pt x="2745" y="456"/>
                  </a:lnTo>
                  <a:lnTo>
                    <a:pt x="2740" y="452"/>
                  </a:lnTo>
                  <a:lnTo>
                    <a:pt x="2737" y="444"/>
                  </a:lnTo>
                  <a:lnTo>
                    <a:pt x="2737" y="434"/>
                  </a:lnTo>
                  <a:lnTo>
                    <a:pt x="2737" y="21"/>
                  </a:lnTo>
                  <a:lnTo>
                    <a:pt x="2737" y="18"/>
                  </a:lnTo>
                  <a:lnTo>
                    <a:pt x="2738" y="16"/>
                  </a:lnTo>
                  <a:lnTo>
                    <a:pt x="2740" y="14"/>
                  </a:lnTo>
                  <a:lnTo>
                    <a:pt x="2741" y="13"/>
                  </a:lnTo>
                  <a:lnTo>
                    <a:pt x="2744" y="11"/>
                  </a:lnTo>
                  <a:lnTo>
                    <a:pt x="2747" y="10"/>
                  </a:lnTo>
                  <a:lnTo>
                    <a:pt x="2751" y="9"/>
                  </a:lnTo>
                  <a:lnTo>
                    <a:pt x="2755" y="8"/>
                  </a:lnTo>
                  <a:lnTo>
                    <a:pt x="2761" y="7"/>
                  </a:lnTo>
                  <a:lnTo>
                    <a:pt x="2767" y="6"/>
                  </a:lnTo>
                  <a:lnTo>
                    <a:pt x="2775" y="6"/>
                  </a:lnTo>
                  <a:lnTo>
                    <a:pt x="2784" y="6"/>
                  </a:lnTo>
                  <a:close/>
                  <a:moveTo>
                    <a:pt x="2466" y="6"/>
                  </a:moveTo>
                  <a:lnTo>
                    <a:pt x="2480" y="6"/>
                  </a:lnTo>
                  <a:lnTo>
                    <a:pt x="2491" y="6"/>
                  </a:lnTo>
                  <a:lnTo>
                    <a:pt x="2499" y="7"/>
                  </a:lnTo>
                  <a:lnTo>
                    <a:pt x="2508" y="7"/>
                  </a:lnTo>
                  <a:lnTo>
                    <a:pt x="2514" y="8"/>
                  </a:lnTo>
                  <a:lnTo>
                    <a:pt x="2518" y="9"/>
                  </a:lnTo>
                  <a:lnTo>
                    <a:pt x="2523" y="10"/>
                  </a:lnTo>
                  <a:lnTo>
                    <a:pt x="2526" y="12"/>
                  </a:lnTo>
                  <a:lnTo>
                    <a:pt x="2528" y="15"/>
                  </a:lnTo>
                  <a:lnTo>
                    <a:pt x="2530" y="17"/>
                  </a:lnTo>
                  <a:lnTo>
                    <a:pt x="2532" y="21"/>
                  </a:lnTo>
                  <a:lnTo>
                    <a:pt x="2533" y="25"/>
                  </a:lnTo>
                  <a:lnTo>
                    <a:pt x="2674" y="429"/>
                  </a:lnTo>
                  <a:lnTo>
                    <a:pt x="2677" y="437"/>
                  </a:lnTo>
                  <a:lnTo>
                    <a:pt x="2679" y="444"/>
                  </a:lnTo>
                  <a:lnTo>
                    <a:pt x="2679" y="449"/>
                  </a:lnTo>
                  <a:lnTo>
                    <a:pt x="2680" y="454"/>
                  </a:lnTo>
                  <a:lnTo>
                    <a:pt x="2679" y="457"/>
                  </a:lnTo>
                  <a:lnTo>
                    <a:pt x="2676" y="460"/>
                  </a:lnTo>
                  <a:lnTo>
                    <a:pt x="2674" y="462"/>
                  </a:lnTo>
                  <a:lnTo>
                    <a:pt x="2669" y="464"/>
                  </a:lnTo>
                  <a:lnTo>
                    <a:pt x="2663" y="464"/>
                  </a:lnTo>
                  <a:lnTo>
                    <a:pt x="2656" y="465"/>
                  </a:lnTo>
                  <a:lnTo>
                    <a:pt x="2647" y="465"/>
                  </a:lnTo>
                  <a:lnTo>
                    <a:pt x="2636" y="465"/>
                  </a:lnTo>
                  <a:lnTo>
                    <a:pt x="2624" y="465"/>
                  </a:lnTo>
                  <a:lnTo>
                    <a:pt x="2614" y="465"/>
                  </a:lnTo>
                  <a:lnTo>
                    <a:pt x="2608" y="465"/>
                  </a:lnTo>
                  <a:lnTo>
                    <a:pt x="2601" y="464"/>
                  </a:lnTo>
                  <a:lnTo>
                    <a:pt x="2596" y="464"/>
                  </a:lnTo>
                  <a:lnTo>
                    <a:pt x="2592" y="463"/>
                  </a:lnTo>
                  <a:lnTo>
                    <a:pt x="2589" y="462"/>
                  </a:lnTo>
                  <a:lnTo>
                    <a:pt x="2586" y="460"/>
                  </a:lnTo>
                  <a:lnTo>
                    <a:pt x="2585" y="458"/>
                  </a:lnTo>
                  <a:lnTo>
                    <a:pt x="2584" y="456"/>
                  </a:lnTo>
                  <a:lnTo>
                    <a:pt x="2583" y="454"/>
                  </a:lnTo>
                  <a:lnTo>
                    <a:pt x="2582" y="451"/>
                  </a:lnTo>
                  <a:lnTo>
                    <a:pt x="2551" y="359"/>
                  </a:lnTo>
                  <a:lnTo>
                    <a:pt x="2380" y="359"/>
                  </a:lnTo>
                  <a:lnTo>
                    <a:pt x="2351" y="448"/>
                  </a:lnTo>
                  <a:lnTo>
                    <a:pt x="2350" y="452"/>
                  </a:lnTo>
                  <a:lnTo>
                    <a:pt x="2349" y="454"/>
                  </a:lnTo>
                  <a:lnTo>
                    <a:pt x="2348" y="457"/>
                  </a:lnTo>
                  <a:lnTo>
                    <a:pt x="2346" y="459"/>
                  </a:lnTo>
                  <a:lnTo>
                    <a:pt x="2344" y="461"/>
                  </a:lnTo>
                  <a:lnTo>
                    <a:pt x="2340" y="462"/>
                  </a:lnTo>
                  <a:lnTo>
                    <a:pt x="2337" y="463"/>
                  </a:lnTo>
                  <a:lnTo>
                    <a:pt x="2332" y="464"/>
                  </a:lnTo>
                  <a:lnTo>
                    <a:pt x="2326" y="464"/>
                  </a:lnTo>
                  <a:lnTo>
                    <a:pt x="2320" y="465"/>
                  </a:lnTo>
                  <a:lnTo>
                    <a:pt x="2311" y="465"/>
                  </a:lnTo>
                  <a:lnTo>
                    <a:pt x="2301" y="465"/>
                  </a:lnTo>
                  <a:lnTo>
                    <a:pt x="2291" y="465"/>
                  </a:lnTo>
                  <a:lnTo>
                    <a:pt x="2282" y="465"/>
                  </a:lnTo>
                  <a:lnTo>
                    <a:pt x="2276" y="464"/>
                  </a:lnTo>
                  <a:lnTo>
                    <a:pt x="2270" y="463"/>
                  </a:lnTo>
                  <a:lnTo>
                    <a:pt x="2266" y="462"/>
                  </a:lnTo>
                  <a:lnTo>
                    <a:pt x="2263" y="459"/>
                  </a:lnTo>
                  <a:lnTo>
                    <a:pt x="2261" y="456"/>
                  </a:lnTo>
                  <a:lnTo>
                    <a:pt x="2260" y="453"/>
                  </a:lnTo>
                  <a:lnTo>
                    <a:pt x="2261" y="448"/>
                  </a:lnTo>
                  <a:lnTo>
                    <a:pt x="2262" y="443"/>
                  </a:lnTo>
                  <a:lnTo>
                    <a:pt x="2263" y="436"/>
                  </a:lnTo>
                  <a:lnTo>
                    <a:pt x="2266" y="428"/>
                  </a:lnTo>
                  <a:lnTo>
                    <a:pt x="2406" y="24"/>
                  </a:lnTo>
                  <a:lnTo>
                    <a:pt x="2408" y="20"/>
                  </a:lnTo>
                  <a:lnTo>
                    <a:pt x="2410" y="17"/>
                  </a:lnTo>
                  <a:lnTo>
                    <a:pt x="2411" y="15"/>
                  </a:lnTo>
                  <a:lnTo>
                    <a:pt x="2413" y="12"/>
                  </a:lnTo>
                  <a:lnTo>
                    <a:pt x="2416" y="10"/>
                  </a:lnTo>
                  <a:lnTo>
                    <a:pt x="2420" y="9"/>
                  </a:lnTo>
                  <a:lnTo>
                    <a:pt x="2424" y="8"/>
                  </a:lnTo>
                  <a:lnTo>
                    <a:pt x="2430" y="7"/>
                  </a:lnTo>
                  <a:lnTo>
                    <a:pt x="2437" y="7"/>
                  </a:lnTo>
                  <a:lnTo>
                    <a:pt x="2445" y="6"/>
                  </a:lnTo>
                  <a:lnTo>
                    <a:pt x="2454" y="6"/>
                  </a:lnTo>
                  <a:lnTo>
                    <a:pt x="2466" y="6"/>
                  </a:lnTo>
                  <a:close/>
                  <a:moveTo>
                    <a:pt x="907" y="6"/>
                  </a:moveTo>
                  <a:lnTo>
                    <a:pt x="916" y="6"/>
                  </a:lnTo>
                  <a:lnTo>
                    <a:pt x="924" y="6"/>
                  </a:lnTo>
                  <a:lnTo>
                    <a:pt x="930" y="7"/>
                  </a:lnTo>
                  <a:lnTo>
                    <a:pt x="935" y="8"/>
                  </a:lnTo>
                  <a:lnTo>
                    <a:pt x="940" y="9"/>
                  </a:lnTo>
                  <a:lnTo>
                    <a:pt x="944" y="10"/>
                  </a:lnTo>
                  <a:lnTo>
                    <a:pt x="947" y="11"/>
                  </a:lnTo>
                  <a:lnTo>
                    <a:pt x="950" y="13"/>
                  </a:lnTo>
                  <a:lnTo>
                    <a:pt x="951" y="14"/>
                  </a:lnTo>
                  <a:lnTo>
                    <a:pt x="953" y="16"/>
                  </a:lnTo>
                  <a:lnTo>
                    <a:pt x="953" y="18"/>
                  </a:lnTo>
                  <a:lnTo>
                    <a:pt x="953" y="21"/>
                  </a:lnTo>
                  <a:lnTo>
                    <a:pt x="953" y="289"/>
                  </a:lnTo>
                  <a:lnTo>
                    <a:pt x="954" y="302"/>
                  </a:lnTo>
                  <a:lnTo>
                    <a:pt x="955" y="315"/>
                  </a:lnTo>
                  <a:lnTo>
                    <a:pt x="957" y="326"/>
                  </a:lnTo>
                  <a:lnTo>
                    <a:pt x="960" y="336"/>
                  </a:lnTo>
                  <a:lnTo>
                    <a:pt x="965" y="350"/>
                  </a:lnTo>
                  <a:lnTo>
                    <a:pt x="971" y="361"/>
                  </a:lnTo>
                  <a:lnTo>
                    <a:pt x="979" y="369"/>
                  </a:lnTo>
                  <a:lnTo>
                    <a:pt x="988" y="378"/>
                  </a:lnTo>
                  <a:lnTo>
                    <a:pt x="998" y="384"/>
                  </a:lnTo>
                  <a:lnTo>
                    <a:pt x="1009" y="389"/>
                  </a:lnTo>
                  <a:lnTo>
                    <a:pt x="1021" y="393"/>
                  </a:lnTo>
                  <a:lnTo>
                    <a:pt x="1034" y="395"/>
                  </a:lnTo>
                  <a:lnTo>
                    <a:pt x="1048" y="395"/>
                  </a:lnTo>
                  <a:lnTo>
                    <a:pt x="1063" y="395"/>
                  </a:lnTo>
                  <a:lnTo>
                    <a:pt x="1076" y="393"/>
                  </a:lnTo>
                  <a:lnTo>
                    <a:pt x="1087" y="389"/>
                  </a:lnTo>
                  <a:lnTo>
                    <a:pt x="1099" y="384"/>
                  </a:lnTo>
                  <a:lnTo>
                    <a:pt x="1108" y="378"/>
                  </a:lnTo>
                  <a:lnTo>
                    <a:pt x="1116" y="369"/>
                  </a:lnTo>
                  <a:lnTo>
                    <a:pt x="1124" y="360"/>
                  </a:lnTo>
                  <a:lnTo>
                    <a:pt x="1130" y="350"/>
                  </a:lnTo>
                  <a:lnTo>
                    <a:pt x="1135" y="337"/>
                  </a:lnTo>
                  <a:lnTo>
                    <a:pt x="1138" y="328"/>
                  </a:lnTo>
                  <a:lnTo>
                    <a:pt x="1140" y="317"/>
                  </a:lnTo>
                  <a:lnTo>
                    <a:pt x="1141" y="306"/>
                  </a:lnTo>
                  <a:lnTo>
                    <a:pt x="1141" y="295"/>
                  </a:lnTo>
                  <a:lnTo>
                    <a:pt x="1141" y="21"/>
                  </a:lnTo>
                  <a:lnTo>
                    <a:pt x="1141" y="18"/>
                  </a:lnTo>
                  <a:lnTo>
                    <a:pt x="1142" y="16"/>
                  </a:lnTo>
                  <a:lnTo>
                    <a:pt x="1143" y="14"/>
                  </a:lnTo>
                  <a:lnTo>
                    <a:pt x="1145" y="13"/>
                  </a:lnTo>
                  <a:lnTo>
                    <a:pt x="1147" y="11"/>
                  </a:lnTo>
                  <a:lnTo>
                    <a:pt x="1151" y="10"/>
                  </a:lnTo>
                  <a:lnTo>
                    <a:pt x="1154" y="9"/>
                  </a:lnTo>
                  <a:lnTo>
                    <a:pt x="1159" y="8"/>
                  </a:lnTo>
                  <a:lnTo>
                    <a:pt x="1165" y="7"/>
                  </a:lnTo>
                  <a:lnTo>
                    <a:pt x="1171" y="6"/>
                  </a:lnTo>
                  <a:lnTo>
                    <a:pt x="1178" y="6"/>
                  </a:lnTo>
                  <a:lnTo>
                    <a:pt x="1187" y="6"/>
                  </a:lnTo>
                  <a:lnTo>
                    <a:pt x="1196" y="6"/>
                  </a:lnTo>
                  <a:lnTo>
                    <a:pt x="1203" y="6"/>
                  </a:lnTo>
                  <a:lnTo>
                    <a:pt x="1209" y="7"/>
                  </a:lnTo>
                  <a:lnTo>
                    <a:pt x="1215" y="8"/>
                  </a:lnTo>
                  <a:lnTo>
                    <a:pt x="1220" y="9"/>
                  </a:lnTo>
                  <a:lnTo>
                    <a:pt x="1223" y="10"/>
                  </a:lnTo>
                  <a:lnTo>
                    <a:pt x="1227" y="11"/>
                  </a:lnTo>
                  <a:lnTo>
                    <a:pt x="1229" y="13"/>
                  </a:lnTo>
                  <a:lnTo>
                    <a:pt x="1231" y="14"/>
                  </a:lnTo>
                  <a:lnTo>
                    <a:pt x="1232" y="16"/>
                  </a:lnTo>
                  <a:lnTo>
                    <a:pt x="1233" y="18"/>
                  </a:lnTo>
                  <a:lnTo>
                    <a:pt x="1233" y="21"/>
                  </a:lnTo>
                  <a:lnTo>
                    <a:pt x="1233" y="294"/>
                  </a:lnTo>
                  <a:lnTo>
                    <a:pt x="1232" y="314"/>
                  </a:lnTo>
                  <a:lnTo>
                    <a:pt x="1230" y="333"/>
                  </a:lnTo>
                  <a:lnTo>
                    <a:pt x="1226" y="351"/>
                  </a:lnTo>
                  <a:lnTo>
                    <a:pt x="1220" y="369"/>
                  </a:lnTo>
                  <a:lnTo>
                    <a:pt x="1214" y="384"/>
                  </a:lnTo>
                  <a:lnTo>
                    <a:pt x="1205" y="399"/>
                  </a:lnTo>
                  <a:lnTo>
                    <a:pt x="1195" y="412"/>
                  </a:lnTo>
                  <a:lnTo>
                    <a:pt x="1184" y="424"/>
                  </a:lnTo>
                  <a:lnTo>
                    <a:pt x="1171" y="435"/>
                  </a:lnTo>
                  <a:lnTo>
                    <a:pt x="1157" y="445"/>
                  </a:lnTo>
                  <a:lnTo>
                    <a:pt x="1142" y="453"/>
                  </a:lnTo>
                  <a:lnTo>
                    <a:pt x="1125" y="459"/>
                  </a:lnTo>
                  <a:lnTo>
                    <a:pt x="1107" y="464"/>
                  </a:lnTo>
                  <a:lnTo>
                    <a:pt x="1087" y="468"/>
                  </a:lnTo>
                  <a:lnTo>
                    <a:pt x="1066" y="470"/>
                  </a:lnTo>
                  <a:lnTo>
                    <a:pt x="1044" y="471"/>
                  </a:lnTo>
                  <a:lnTo>
                    <a:pt x="1023" y="471"/>
                  </a:lnTo>
                  <a:lnTo>
                    <a:pt x="1004" y="469"/>
                  </a:lnTo>
                  <a:lnTo>
                    <a:pt x="985" y="465"/>
                  </a:lnTo>
                  <a:lnTo>
                    <a:pt x="967" y="460"/>
                  </a:lnTo>
                  <a:lnTo>
                    <a:pt x="951" y="454"/>
                  </a:lnTo>
                  <a:lnTo>
                    <a:pt x="936" y="447"/>
                  </a:lnTo>
                  <a:lnTo>
                    <a:pt x="922" y="438"/>
                  </a:lnTo>
                  <a:lnTo>
                    <a:pt x="910" y="428"/>
                  </a:lnTo>
                  <a:lnTo>
                    <a:pt x="898" y="416"/>
                  </a:lnTo>
                  <a:lnTo>
                    <a:pt x="889" y="403"/>
                  </a:lnTo>
                  <a:lnTo>
                    <a:pt x="880" y="389"/>
                  </a:lnTo>
                  <a:lnTo>
                    <a:pt x="873" y="374"/>
                  </a:lnTo>
                  <a:lnTo>
                    <a:pt x="868" y="357"/>
                  </a:lnTo>
                  <a:lnTo>
                    <a:pt x="864" y="338"/>
                  </a:lnTo>
                  <a:lnTo>
                    <a:pt x="862" y="319"/>
                  </a:lnTo>
                  <a:lnTo>
                    <a:pt x="861" y="297"/>
                  </a:lnTo>
                  <a:lnTo>
                    <a:pt x="861" y="21"/>
                  </a:lnTo>
                  <a:lnTo>
                    <a:pt x="861" y="18"/>
                  </a:lnTo>
                  <a:lnTo>
                    <a:pt x="862" y="16"/>
                  </a:lnTo>
                  <a:lnTo>
                    <a:pt x="863" y="14"/>
                  </a:lnTo>
                  <a:lnTo>
                    <a:pt x="865" y="13"/>
                  </a:lnTo>
                  <a:lnTo>
                    <a:pt x="867" y="11"/>
                  </a:lnTo>
                  <a:lnTo>
                    <a:pt x="871" y="10"/>
                  </a:lnTo>
                  <a:lnTo>
                    <a:pt x="874" y="9"/>
                  </a:lnTo>
                  <a:lnTo>
                    <a:pt x="879" y="8"/>
                  </a:lnTo>
                  <a:lnTo>
                    <a:pt x="885" y="7"/>
                  </a:lnTo>
                  <a:lnTo>
                    <a:pt x="891" y="6"/>
                  </a:lnTo>
                  <a:lnTo>
                    <a:pt x="898" y="6"/>
                  </a:lnTo>
                  <a:lnTo>
                    <a:pt x="907" y="6"/>
                  </a:lnTo>
                  <a:close/>
                  <a:moveTo>
                    <a:pt x="491" y="6"/>
                  </a:moveTo>
                  <a:lnTo>
                    <a:pt x="501" y="6"/>
                  </a:lnTo>
                  <a:lnTo>
                    <a:pt x="510" y="6"/>
                  </a:lnTo>
                  <a:lnTo>
                    <a:pt x="516" y="7"/>
                  </a:lnTo>
                  <a:lnTo>
                    <a:pt x="523" y="7"/>
                  </a:lnTo>
                  <a:lnTo>
                    <a:pt x="528" y="8"/>
                  </a:lnTo>
                  <a:lnTo>
                    <a:pt x="532" y="9"/>
                  </a:lnTo>
                  <a:lnTo>
                    <a:pt x="536" y="11"/>
                  </a:lnTo>
                  <a:lnTo>
                    <a:pt x="538" y="12"/>
                  </a:lnTo>
                  <a:lnTo>
                    <a:pt x="540" y="14"/>
                  </a:lnTo>
                  <a:lnTo>
                    <a:pt x="542" y="17"/>
                  </a:lnTo>
                  <a:lnTo>
                    <a:pt x="543" y="19"/>
                  </a:lnTo>
                  <a:lnTo>
                    <a:pt x="545" y="23"/>
                  </a:lnTo>
                  <a:lnTo>
                    <a:pt x="596" y="134"/>
                  </a:lnTo>
                  <a:lnTo>
                    <a:pt x="601" y="145"/>
                  </a:lnTo>
                  <a:lnTo>
                    <a:pt x="606" y="157"/>
                  </a:lnTo>
                  <a:lnTo>
                    <a:pt x="610" y="168"/>
                  </a:lnTo>
                  <a:lnTo>
                    <a:pt x="614" y="178"/>
                  </a:lnTo>
                  <a:lnTo>
                    <a:pt x="618" y="187"/>
                  </a:lnTo>
                  <a:lnTo>
                    <a:pt x="621" y="196"/>
                  </a:lnTo>
                  <a:lnTo>
                    <a:pt x="625" y="206"/>
                  </a:lnTo>
                  <a:lnTo>
                    <a:pt x="626" y="206"/>
                  </a:lnTo>
                  <a:lnTo>
                    <a:pt x="630" y="193"/>
                  </a:lnTo>
                  <a:lnTo>
                    <a:pt x="635" y="181"/>
                  </a:lnTo>
                  <a:lnTo>
                    <a:pt x="639" y="169"/>
                  </a:lnTo>
                  <a:lnTo>
                    <a:pt x="644" y="157"/>
                  </a:lnTo>
                  <a:lnTo>
                    <a:pt x="649" y="146"/>
                  </a:lnTo>
                  <a:lnTo>
                    <a:pt x="653" y="135"/>
                  </a:lnTo>
                  <a:lnTo>
                    <a:pt x="703" y="24"/>
                  </a:lnTo>
                  <a:lnTo>
                    <a:pt x="704" y="20"/>
                  </a:lnTo>
                  <a:lnTo>
                    <a:pt x="706" y="17"/>
                  </a:lnTo>
                  <a:lnTo>
                    <a:pt x="707" y="15"/>
                  </a:lnTo>
                  <a:lnTo>
                    <a:pt x="709" y="13"/>
                  </a:lnTo>
                  <a:lnTo>
                    <a:pt x="712" y="11"/>
                  </a:lnTo>
                  <a:lnTo>
                    <a:pt x="715" y="10"/>
                  </a:lnTo>
                  <a:lnTo>
                    <a:pt x="719" y="8"/>
                  </a:lnTo>
                  <a:lnTo>
                    <a:pt x="724" y="7"/>
                  </a:lnTo>
                  <a:lnTo>
                    <a:pt x="730" y="7"/>
                  </a:lnTo>
                  <a:lnTo>
                    <a:pt x="736" y="6"/>
                  </a:lnTo>
                  <a:lnTo>
                    <a:pt x="744" y="6"/>
                  </a:lnTo>
                  <a:lnTo>
                    <a:pt x="754" y="6"/>
                  </a:lnTo>
                  <a:lnTo>
                    <a:pt x="767" y="6"/>
                  </a:lnTo>
                  <a:lnTo>
                    <a:pt x="778" y="6"/>
                  </a:lnTo>
                  <a:lnTo>
                    <a:pt x="785" y="7"/>
                  </a:lnTo>
                  <a:lnTo>
                    <a:pt x="792" y="8"/>
                  </a:lnTo>
                  <a:lnTo>
                    <a:pt x="797" y="9"/>
                  </a:lnTo>
                  <a:lnTo>
                    <a:pt x="800" y="12"/>
                  </a:lnTo>
                  <a:lnTo>
                    <a:pt x="803" y="14"/>
                  </a:lnTo>
                  <a:lnTo>
                    <a:pt x="804" y="18"/>
                  </a:lnTo>
                  <a:lnTo>
                    <a:pt x="802" y="23"/>
                  </a:lnTo>
                  <a:lnTo>
                    <a:pt x="801" y="27"/>
                  </a:lnTo>
                  <a:lnTo>
                    <a:pt x="798" y="34"/>
                  </a:lnTo>
                  <a:lnTo>
                    <a:pt x="794" y="43"/>
                  </a:lnTo>
                  <a:lnTo>
                    <a:pt x="669" y="290"/>
                  </a:lnTo>
                  <a:lnTo>
                    <a:pt x="669" y="450"/>
                  </a:lnTo>
                  <a:lnTo>
                    <a:pt x="669" y="453"/>
                  </a:lnTo>
                  <a:lnTo>
                    <a:pt x="668" y="455"/>
                  </a:lnTo>
                  <a:lnTo>
                    <a:pt x="667" y="457"/>
                  </a:lnTo>
                  <a:lnTo>
                    <a:pt x="665" y="459"/>
                  </a:lnTo>
                  <a:lnTo>
                    <a:pt x="663" y="460"/>
                  </a:lnTo>
                  <a:lnTo>
                    <a:pt x="659" y="461"/>
                  </a:lnTo>
                  <a:lnTo>
                    <a:pt x="656" y="462"/>
                  </a:lnTo>
                  <a:lnTo>
                    <a:pt x="651" y="463"/>
                  </a:lnTo>
                  <a:lnTo>
                    <a:pt x="645" y="464"/>
                  </a:lnTo>
                  <a:lnTo>
                    <a:pt x="639" y="465"/>
                  </a:lnTo>
                  <a:lnTo>
                    <a:pt x="632" y="465"/>
                  </a:lnTo>
                  <a:lnTo>
                    <a:pt x="623" y="465"/>
                  </a:lnTo>
                  <a:lnTo>
                    <a:pt x="614" y="465"/>
                  </a:lnTo>
                  <a:lnTo>
                    <a:pt x="606" y="465"/>
                  </a:lnTo>
                  <a:lnTo>
                    <a:pt x="600" y="464"/>
                  </a:lnTo>
                  <a:lnTo>
                    <a:pt x="594" y="463"/>
                  </a:lnTo>
                  <a:lnTo>
                    <a:pt x="590" y="462"/>
                  </a:lnTo>
                  <a:lnTo>
                    <a:pt x="586" y="461"/>
                  </a:lnTo>
                  <a:lnTo>
                    <a:pt x="582" y="460"/>
                  </a:lnTo>
                  <a:lnTo>
                    <a:pt x="580" y="459"/>
                  </a:lnTo>
                  <a:lnTo>
                    <a:pt x="579" y="457"/>
                  </a:lnTo>
                  <a:lnTo>
                    <a:pt x="577" y="455"/>
                  </a:lnTo>
                  <a:lnTo>
                    <a:pt x="576" y="453"/>
                  </a:lnTo>
                  <a:lnTo>
                    <a:pt x="576" y="450"/>
                  </a:lnTo>
                  <a:lnTo>
                    <a:pt x="576" y="290"/>
                  </a:lnTo>
                  <a:lnTo>
                    <a:pt x="452" y="43"/>
                  </a:lnTo>
                  <a:lnTo>
                    <a:pt x="448" y="34"/>
                  </a:lnTo>
                  <a:lnTo>
                    <a:pt x="445" y="27"/>
                  </a:lnTo>
                  <a:lnTo>
                    <a:pt x="443" y="22"/>
                  </a:lnTo>
                  <a:lnTo>
                    <a:pt x="442" y="18"/>
                  </a:lnTo>
                  <a:lnTo>
                    <a:pt x="443" y="14"/>
                  </a:lnTo>
                  <a:lnTo>
                    <a:pt x="445" y="12"/>
                  </a:lnTo>
                  <a:lnTo>
                    <a:pt x="448" y="9"/>
                  </a:lnTo>
                  <a:lnTo>
                    <a:pt x="453" y="8"/>
                  </a:lnTo>
                  <a:lnTo>
                    <a:pt x="460" y="7"/>
                  </a:lnTo>
                  <a:lnTo>
                    <a:pt x="468" y="6"/>
                  </a:lnTo>
                  <a:lnTo>
                    <a:pt x="478" y="6"/>
                  </a:lnTo>
                  <a:lnTo>
                    <a:pt x="491" y="6"/>
                  </a:lnTo>
                  <a:close/>
                  <a:moveTo>
                    <a:pt x="3228" y="0"/>
                  </a:moveTo>
                  <a:lnTo>
                    <a:pt x="3253" y="1"/>
                  </a:lnTo>
                  <a:lnTo>
                    <a:pt x="3276" y="3"/>
                  </a:lnTo>
                  <a:lnTo>
                    <a:pt x="3298" y="8"/>
                  </a:lnTo>
                  <a:lnTo>
                    <a:pt x="3319" y="14"/>
                  </a:lnTo>
                  <a:lnTo>
                    <a:pt x="3338" y="22"/>
                  </a:lnTo>
                  <a:lnTo>
                    <a:pt x="3355" y="31"/>
                  </a:lnTo>
                  <a:lnTo>
                    <a:pt x="3371" y="43"/>
                  </a:lnTo>
                  <a:lnTo>
                    <a:pt x="3385" y="56"/>
                  </a:lnTo>
                  <a:lnTo>
                    <a:pt x="3397" y="71"/>
                  </a:lnTo>
                  <a:lnTo>
                    <a:pt x="3408" y="88"/>
                  </a:lnTo>
                  <a:lnTo>
                    <a:pt x="3417" y="107"/>
                  </a:lnTo>
                  <a:lnTo>
                    <a:pt x="3425" y="128"/>
                  </a:lnTo>
                  <a:lnTo>
                    <a:pt x="3431" y="151"/>
                  </a:lnTo>
                  <a:lnTo>
                    <a:pt x="3435" y="175"/>
                  </a:lnTo>
                  <a:lnTo>
                    <a:pt x="3438" y="202"/>
                  </a:lnTo>
                  <a:lnTo>
                    <a:pt x="3439" y="230"/>
                  </a:lnTo>
                  <a:lnTo>
                    <a:pt x="3438" y="258"/>
                  </a:lnTo>
                  <a:lnTo>
                    <a:pt x="3435" y="284"/>
                  </a:lnTo>
                  <a:lnTo>
                    <a:pt x="3431" y="309"/>
                  </a:lnTo>
                  <a:lnTo>
                    <a:pt x="3425" y="332"/>
                  </a:lnTo>
                  <a:lnTo>
                    <a:pt x="3417" y="353"/>
                  </a:lnTo>
                  <a:lnTo>
                    <a:pt x="3407" y="373"/>
                  </a:lnTo>
                  <a:lnTo>
                    <a:pt x="3396" y="391"/>
                  </a:lnTo>
                  <a:lnTo>
                    <a:pt x="3383" y="407"/>
                  </a:lnTo>
                  <a:lnTo>
                    <a:pt x="3368" y="422"/>
                  </a:lnTo>
                  <a:lnTo>
                    <a:pt x="3352" y="435"/>
                  </a:lnTo>
                  <a:lnTo>
                    <a:pt x="3334" y="446"/>
                  </a:lnTo>
                  <a:lnTo>
                    <a:pt x="3314" y="455"/>
                  </a:lnTo>
                  <a:lnTo>
                    <a:pt x="3293" y="462"/>
                  </a:lnTo>
                  <a:lnTo>
                    <a:pt x="3270" y="467"/>
                  </a:lnTo>
                  <a:lnTo>
                    <a:pt x="3245" y="470"/>
                  </a:lnTo>
                  <a:lnTo>
                    <a:pt x="3219" y="471"/>
                  </a:lnTo>
                  <a:lnTo>
                    <a:pt x="3194" y="470"/>
                  </a:lnTo>
                  <a:lnTo>
                    <a:pt x="3170" y="468"/>
                  </a:lnTo>
                  <a:lnTo>
                    <a:pt x="3147" y="463"/>
                  </a:lnTo>
                  <a:lnTo>
                    <a:pt x="3127" y="457"/>
                  </a:lnTo>
                  <a:lnTo>
                    <a:pt x="3108" y="449"/>
                  </a:lnTo>
                  <a:lnTo>
                    <a:pt x="3090" y="440"/>
                  </a:lnTo>
                  <a:lnTo>
                    <a:pt x="3075" y="428"/>
                  </a:lnTo>
                  <a:lnTo>
                    <a:pt x="3061" y="415"/>
                  </a:lnTo>
                  <a:lnTo>
                    <a:pt x="3048" y="400"/>
                  </a:lnTo>
                  <a:lnTo>
                    <a:pt x="3038" y="383"/>
                  </a:lnTo>
                  <a:lnTo>
                    <a:pt x="3029" y="363"/>
                  </a:lnTo>
                  <a:lnTo>
                    <a:pt x="3021" y="342"/>
                  </a:lnTo>
                  <a:lnTo>
                    <a:pt x="3015" y="319"/>
                  </a:lnTo>
                  <a:lnTo>
                    <a:pt x="3011" y="295"/>
                  </a:lnTo>
                  <a:lnTo>
                    <a:pt x="3009" y="268"/>
                  </a:lnTo>
                  <a:lnTo>
                    <a:pt x="3008" y="238"/>
                  </a:lnTo>
                  <a:lnTo>
                    <a:pt x="3009" y="212"/>
                  </a:lnTo>
                  <a:lnTo>
                    <a:pt x="3011" y="186"/>
                  </a:lnTo>
                  <a:lnTo>
                    <a:pt x="3016" y="162"/>
                  </a:lnTo>
                  <a:lnTo>
                    <a:pt x="3022" y="139"/>
                  </a:lnTo>
                  <a:lnTo>
                    <a:pt x="3030" y="118"/>
                  </a:lnTo>
                  <a:lnTo>
                    <a:pt x="3040" y="98"/>
                  </a:lnTo>
                  <a:lnTo>
                    <a:pt x="3051" y="80"/>
                  </a:lnTo>
                  <a:lnTo>
                    <a:pt x="3064" y="64"/>
                  </a:lnTo>
                  <a:lnTo>
                    <a:pt x="3079" y="49"/>
                  </a:lnTo>
                  <a:lnTo>
                    <a:pt x="3095" y="37"/>
                  </a:lnTo>
                  <a:lnTo>
                    <a:pt x="3113" y="26"/>
                  </a:lnTo>
                  <a:lnTo>
                    <a:pt x="3133" y="17"/>
                  </a:lnTo>
                  <a:lnTo>
                    <a:pt x="3154" y="9"/>
                  </a:lnTo>
                  <a:lnTo>
                    <a:pt x="3177" y="4"/>
                  </a:lnTo>
                  <a:lnTo>
                    <a:pt x="3201" y="1"/>
                  </a:lnTo>
                  <a:lnTo>
                    <a:pt x="3228" y="0"/>
                  </a:lnTo>
                  <a:close/>
                  <a:moveTo>
                    <a:pt x="2102" y="0"/>
                  </a:moveTo>
                  <a:lnTo>
                    <a:pt x="2113" y="0"/>
                  </a:lnTo>
                  <a:lnTo>
                    <a:pt x="2124" y="1"/>
                  </a:lnTo>
                  <a:lnTo>
                    <a:pt x="2135" y="3"/>
                  </a:lnTo>
                  <a:lnTo>
                    <a:pt x="2145" y="4"/>
                  </a:lnTo>
                  <a:lnTo>
                    <a:pt x="2155" y="6"/>
                  </a:lnTo>
                  <a:lnTo>
                    <a:pt x="2165" y="9"/>
                  </a:lnTo>
                  <a:lnTo>
                    <a:pt x="2174" y="12"/>
                  </a:lnTo>
                  <a:lnTo>
                    <a:pt x="2183" y="15"/>
                  </a:lnTo>
                  <a:lnTo>
                    <a:pt x="2190" y="19"/>
                  </a:lnTo>
                  <a:lnTo>
                    <a:pt x="2197" y="22"/>
                  </a:lnTo>
                  <a:lnTo>
                    <a:pt x="2202" y="25"/>
                  </a:lnTo>
                  <a:lnTo>
                    <a:pt x="2204" y="27"/>
                  </a:lnTo>
                  <a:lnTo>
                    <a:pt x="2207" y="30"/>
                  </a:lnTo>
                  <a:lnTo>
                    <a:pt x="2208" y="32"/>
                  </a:lnTo>
                  <a:lnTo>
                    <a:pt x="2209" y="33"/>
                  </a:lnTo>
                  <a:lnTo>
                    <a:pt x="2210" y="35"/>
                  </a:lnTo>
                  <a:lnTo>
                    <a:pt x="2210" y="37"/>
                  </a:lnTo>
                  <a:lnTo>
                    <a:pt x="2211" y="40"/>
                  </a:lnTo>
                  <a:lnTo>
                    <a:pt x="2212" y="43"/>
                  </a:lnTo>
                  <a:lnTo>
                    <a:pt x="2212" y="46"/>
                  </a:lnTo>
                  <a:lnTo>
                    <a:pt x="2212" y="50"/>
                  </a:lnTo>
                  <a:lnTo>
                    <a:pt x="2213" y="54"/>
                  </a:lnTo>
                  <a:lnTo>
                    <a:pt x="2213" y="59"/>
                  </a:lnTo>
                  <a:lnTo>
                    <a:pt x="2213" y="65"/>
                  </a:lnTo>
                  <a:lnTo>
                    <a:pt x="2213" y="72"/>
                  </a:lnTo>
                  <a:lnTo>
                    <a:pt x="2212" y="78"/>
                  </a:lnTo>
                  <a:lnTo>
                    <a:pt x="2212" y="83"/>
                  </a:lnTo>
                  <a:lnTo>
                    <a:pt x="2212" y="87"/>
                  </a:lnTo>
                  <a:lnTo>
                    <a:pt x="2211" y="91"/>
                  </a:lnTo>
                  <a:lnTo>
                    <a:pt x="2210" y="94"/>
                  </a:lnTo>
                  <a:lnTo>
                    <a:pt x="2210" y="97"/>
                  </a:lnTo>
                  <a:lnTo>
                    <a:pt x="2208" y="100"/>
                  </a:lnTo>
                  <a:lnTo>
                    <a:pt x="2207" y="101"/>
                  </a:lnTo>
                  <a:lnTo>
                    <a:pt x="2205" y="102"/>
                  </a:lnTo>
                  <a:lnTo>
                    <a:pt x="2203" y="103"/>
                  </a:lnTo>
                  <a:lnTo>
                    <a:pt x="2201" y="103"/>
                  </a:lnTo>
                  <a:lnTo>
                    <a:pt x="2198" y="103"/>
                  </a:lnTo>
                  <a:lnTo>
                    <a:pt x="2194" y="101"/>
                  </a:lnTo>
                  <a:lnTo>
                    <a:pt x="2188" y="98"/>
                  </a:lnTo>
                  <a:lnTo>
                    <a:pt x="2183" y="95"/>
                  </a:lnTo>
                  <a:lnTo>
                    <a:pt x="2176" y="91"/>
                  </a:lnTo>
                  <a:lnTo>
                    <a:pt x="2168" y="87"/>
                  </a:lnTo>
                  <a:lnTo>
                    <a:pt x="2159" y="84"/>
                  </a:lnTo>
                  <a:lnTo>
                    <a:pt x="2150" y="80"/>
                  </a:lnTo>
                  <a:lnTo>
                    <a:pt x="2139" y="77"/>
                  </a:lnTo>
                  <a:lnTo>
                    <a:pt x="2128" y="74"/>
                  </a:lnTo>
                  <a:lnTo>
                    <a:pt x="2117" y="72"/>
                  </a:lnTo>
                  <a:lnTo>
                    <a:pt x="2104" y="72"/>
                  </a:lnTo>
                  <a:lnTo>
                    <a:pt x="2094" y="72"/>
                  </a:lnTo>
                  <a:lnTo>
                    <a:pt x="2085" y="73"/>
                  </a:lnTo>
                  <a:lnTo>
                    <a:pt x="2077" y="76"/>
                  </a:lnTo>
                  <a:lnTo>
                    <a:pt x="2070" y="78"/>
                  </a:lnTo>
                  <a:lnTo>
                    <a:pt x="2064" y="82"/>
                  </a:lnTo>
                  <a:lnTo>
                    <a:pt x="2058" y="86"/>
                  </a:lnTo>
                  <a:lnTo>
                    <a:pt x="2053" y="90"/>
                  </a:lnTo>
                  <a:lnTo>
                    <a:pt x="2050" y="96"/>
                  </a:lnTo>
                  <a:lnTo>
                    <a:pt x="2047" y="102"/>
                  </a:lnTo>
                  <a:lnTo>
                    <a:pt x="2045" y="108"/>
                  </a:lnTo>
                  <a:lnTo>
                    <a:pt x="2044" y="114"/>
                  </a:lnTo>
                  <a:lnTo>
                    <a:pt x="2044" y="121"/>
                  </a:lnTo>
                  <a:lnTo>
                    <a:pt x="2044" y="131"/>
                  </a:lnTo>
                  <a:lnTo>
                    <a:pt x="2046" y="140"/>
                  </a:lnTo>
                  <a:lnTo>
                    <a:pt x="2052" y="147"/>
                  </a:lnTo>
                  <a:lnTo>
                    <a:pt x="2057" y="155"/>
                  </a:lnTo>
                  <a:lnTo>
                    <a:pt x="2065" y="161"/>
                  </a:lnTo>
                  <a:lnTo>
                    <a:pt x="2074" y="167"/>
                  </a:lnTo>
                  <a:lnTo>
                    <a:pt x="2083" y="173"/>
                  </a:lnTo>
                  <a:lnTo>
                    <a:pt x="2094" y="178"/>
                  </a:lnTo>
                  <a:lnTo>
                    <a:pt x="2105" y="183"/>
                  </a:lnTo>
                  <a:lnTo>
                    <a:pt x="2117" y="188"/>
                  </a:lnTo>
                  <a:lnTo>
                    <a:pt x="2129" y="193"/>
                  </a:lnTo>
                  <a:lnTo>
                    <a:pt x="2141" y="199"/>
                  </a:lnTo>
                  <a:lnTo>
                    <a:pt x="2150" y="203"/>
                  </a:lnTo>
                  <a:lnTo>
                    <a:pt x="2159" y="208"/>
                  </a:lnTo>
                  <a:lnTo>
                    <a:pt x="2168" y="213"/>
                  </a:lnTo>
                  <a:lnTo>
                    <a:pt x="2177" y="218"/>
                  </a:lnTo>
                  <a:lnTo>
                    <a:pt x="2186" y="224"/>
                  </a:lnTo>
                  <a:lnTo>
                    <a:pt x="2194" y="230"/>
                  </a:lnTo>
                  <a:lnTo>
                    <a:pt x="2201" y="237"/>
                  </a:lnTo>
                  <a:lnTo>
                    <a:pt x="2208" y="244"/>
                  </a:lnTo>
                  <a:lnTo>
                    <a:pt x="2215" y="252"/>
                  </a:lnTo>
                  <a:lnTo>
                    <a:pt x="2221" y="260"/>
                  </a:lnTo>
                  <a:lnTo>
                    <a:pt x="2226" y="269"/>
                  </a:lnTo>
                  <a:lnTo>
                    <a:pt x="2231" y="279"/>
                  </a:lnTo>
                  <a:lnTo>
                    <a:pt x="2234" y="290"/>
                  </a:lnTo>
                  <a:lnTo>
                    <a:pt x="2237" y="301"/>
                  </a:lnTo>
                  <a:lnTo>
                    <a:pt x="2238" y="313"/>
                  </a:lnTo>
                  <a:lnTo>
                    <a:pt x="2239" y="327"/>
                  </a:lnTo>
                  <a:lnTo>
                    <a:pt x="2238" y="344"/>
                  </a:lnTo>
                  <a:lnTo>
                    <a:pt x="2236" y="360"/>
                  </a:lnTo>
                  <a:lnTo>
                    <a:pt x="2231" y="376"/>
                  </a:lnTo>
                  <a:lnTo>
                    <a:pt x="2226" y="390"/>
                  </a:lnTo>
                  <a:lnTo>
                    <a:pt x="2218" y="403"/>
                  </a:lnTo>
                  <a:lnTo>
                    <a:pt x="2210" y="414"/>
                  </a:lnTo>
                  <a:lnTo>
                    <a:pt x="2200" y="425"/>
                  </a:lnTo>
                  <a:lnTo>
                    <a:pt x="2189" y="435"/>
                  </a:lnTo>
                  <a:lnTo>
                    <a:pt x="2178" y="443"/>
                  </a:lnTo>
                  <a:lnTo>
                    <a:pt x="2165" y="451"/>
                  </a:lnTo>
                  <a:lnTo>
                    <a:pt x="2151" y="457"/>
                  </a:lnTo>
                  <a:lnTo>
                    <a:pt x="2136" y="462"/>
                  </a:lnTo>
                  <a:lnTo>
                    <a:pt x="2120" y="466"/>
                  </a:lnTo>
                  <a:lnTo>
                    <a:pt x="2104" y="469"/>
                  </a:lnTo>
                  <a:lnTo>
                    <a:pt x="2088" y="471"/>
                  </a:lnTo>
                  <a:lnTo>
                    <a:pt x="2071" y="471"/>
                  </a:lnTo>
                  <a:lnTo>
                    <a:pt x="2059" y="471"/>
                  </a:lnTo>
                  <a:lnTo>
                    <a:pt x="2048" y="470"/>
                  </a:lnTo>
                  <a:lnTo>
                    <a:pt x="2037" y="469"/>
                  </a:lnTo>
                  <a:lnTo>
                    <a:pt x="2027" y="467"/>
                  </a:lnTo>
                  <a:lnTo>
                    <a:pt x="2013" y="465"/>
                  </a:lnTo>
                  <a:lnTo>
                    <a:pt x="2001" y="462"/>
                  </a:lnTo>
                  <a:lnTo>
                    <a:pt x="1991" y="458"/>
                  </a:lnTo>
                  <a:lnTo>
                    <a:pt x="1981" y="454"/>
                  </a:lnTo>
                  <a:lnTo>
                    <a:pt x="1972" y="451"/>
                  </a:lnTo>
                  <a:lnTo>
                    <a:pt x="1965" y="447"/>
                  </a:lnTo>
                  <a:lnTo>
                    <a:pt x="1958" y="443"/>
                  </a:lnTo>
                  <a:lnTo>
                    <a:pt x="1953" y="439"/>
                  </a:lnTo>
                  <a:lnTo>
                    <a:pt x="1950" y="436"/>
                  </a:lnTo>
                  <a:lnTo>
                    <a:pt x="1947" y="433"/>
                  </a:lnTo>
                  <a:lnTo>
                    <a:pt x="1945" y="429"/>
                  </a:lnTo>
                  <a:lnTo>
                    <a:pt x="1944" y="423"/>
                  </a:lnTo>
                  <a:lnTo>
                    <a:pt x="1943" y="417"/>
                  </a:lnTo>
                  <a:lnTo>
                    <a:pt x="1942" y="409"/>
                  </a:lnTo>
                  <a:lnTo>
                    <a:pt x="1942" y="398"/>
                  </a:lnTo>
                  <a:lnTo>
                    <a:pt x="1942" y="391"/>
                  </a:lnTo>
                  <a:lnTo>
                    <a:pt x="1942" y="385"/>
                  </a:lnTo>
                  <a:lnTo>
                    <a:pt x="1943" y="380"/>
                  </a:lnTo>
                  <a:lnTo>
                    <a:pt x="1943" y="375"/>
                  </a:lnTo>
                  <a:lnTo>
                    <a:pt x="1944" y="371"/>
                  </a:lnTo>
                  <a:lnTo>
                    <a:pt x="1945" y="368"/>
                  </a:lnTo>
                  <a:lnTo>
                    <a:pt x="1946" y="365"/>
                  </a:lnTo>
                  <a:lnTo>
                    <a:pt x="1947" y="363"/>
                  </a:lnTo>
                  <a:lnTo>
                    <a:pt x="1949" y="361"/>
                  </a:lnTo>
                  <a:lnTo>
                    <a:pt x="1951" y="360"/>
                  </a:lnTo>
                  <a:lnTo>
                    <a:pt x="1953" y="359"/>
                  </a:lnTo>
                  <a:lnTo>
                    <a:pt x="1955" y="359"/>
                  </a:lnTo>
                  <a:lnTo>
                    <a:pt x="1959" y="359"/>
                  </a:lnTo>
                  <a:lnTo>
                    <a:pt x="1963" y="361"/>
                  </a:lnTo>
                  <a:lnTo>
                    <a:pt x="1969" y="365"/>
                  </a:lnTo>
                  <a:lnTo>
                    <a:pt x="1975" y="369"/>
                  </a:lnTo>
                  <a:lnTo>
                    <a:pt x="1983" y="373"/>
                  </a:lnTo>
                  <a:lnTo>
                    <a:pt x="1992" y="378"/>
                  </a:lnTo>
                  <a:lnTo>
                    <a:pt x="2002" y="383"/>
                  </a:lnTo>
                  <a:lnTo>
                    <a:pt x="2013" y="387"/>
                  </a:lnTo>
                  <a:lnTo>
                    <a:pt x="2026" y="391"/>
                  </a:lnTo>
                  <a:lnTo>
                    <a:pt x="2036" y="393"/>
                  </a:lnTo>
                  <a:lnTo>
                    <a:pt x="2047" y="395"/>
                  </a:lnTo>
                  <a:lnTo>
                    <a:pt x="2059" y="396"/>
                  </a:lnTo>
                  <a:lnTo>
                    <a:pt x="2071" y="397"/>
                  </a:lnTo>
                  <a:lnTo>
                    <a:pt x="2082" y="397"/>
                  </a:lnTo>
                  <a:lnTo>
                    <a:pt x="2092" y="395"/>
                  </a:lnTo>
                  <a:lnTo>
                    <a:pt x="2101" y="393"/>
                  </a:lnTo>
                  <a:lnTo>
                    <a:pt x="2110" y="390"/>
                  </a:lnTo>
                  <a:lnTo>
                    <a:pt x="2118" y="386"/>
                  </a:lnTo>
                  <a:lnTo>
                    <a:pt x="2124" y="381"/>
                  </a:lnTo>
                  <a:lnTo>
                    <a:pt x="2130" y="376"/>
                  </a:lnTo>
                  <a:lnTo>
                    <a:pt x="2135" y="370"/>
                  </a:lnTo>
                  <a:lnTo>
                    <a:pt x="2138" y="363"/>
                  </a:lnTo>
                  <a:lnTo>
                    <a:pt x="2141" y="356"/>
                  </a:lnTo>
                  <a:lnTo>
                    <a:pt x="2143" y="348"/>
                  </a:lnTo>
                  <a:lnTo>
                    <a:pt x="2143" y="339"/>
                  </a:lnTo>
                  <a:lnTo>
                    <a:pt x="2143" y="328"/>
                  </a:lnTo>
                  <a:lnTo>
                    <a:pt x="2140" y="319"/>
                  </a:lnTo>
                  <a:lnTo>
                    <a:pt x="2135" y="312"/>
                  </a:lnTo>
                  <a:lnTo>
                    <a:pt x="2129" y="305"/>
                  </a:lnTo>
                  <a:lnTo>
                    <a:pt x="2122" y="298"/>
                  </a:lnTo>
                  <a:lnTo>
                    <a:pt x="2113" y="292"/>
                  </a:lnTo>
                  <a:lnTo>
                    <a:pt x="2104" y="287"/>
                  </a:lnTo>
                  <a:lnTo>
                    <a:pt x="2093" y="281"/>
                  </a:lnTo>
                  <a:lnTo>
                    <a:pt x="2082" y="276"/>
                  </a:lnTo>
                  <a:lnTo>
                    <a:pt x="2070" y="271"/>
                  </a:lnTo>
                  <a:lnTo>
                    <a:pt x="2059" y="266"/>
                  </a:lnTo>
                  <a:lnTo>
                    <a:pt x="2046" y="260"/>
                  </a:lnTo>
                  <a:lnTo>
                    <a:pt x="2037" y="256"/>
                  </a:lnTo>
                  <a:lnTo>
                    <a:pt x="2028" y="251"/>
                  </a:lnTo>
                  <a:lnTo>
                    <a:pt x="2020" y="246"/>
                  </a:lnTo>
                  <a:lnTo>
                    <a:pt x="2011" y="241"/>
                  </a:lnTo>
                  <a:lnTo>
                    <a:pt x="2002" y="235"/>
                  </a:lnTo>
                  <a:lnTo>
                    <a:pt x="1995" y="229"/>
                  </a:lnTo>
                  <a:lnTo>
                    <a:pt x="1987" y="223"/>
                  </a:lnTo>
                  <a:lnTo>
                    <a:pt x="1980" y="215"/>
                  </a:lnTo>
                  <a:lnTo>
                    <a:pt x="1974" y="208"/>
                  </a:lnTo>
                  <a:lnTo>
                    <a:pt x="1968" y="199"/>
                  </a:lnTo>
                  <a:lnTo>
                    <a:pt x="1963" y="190"/>
                  </a:lnTo>
                  <a:lnTo>
                    <a:pt x="1958" y="180"/>
                  </a:lnTo>
                  <a:lnTo>
                    <a:pt x="1954" y="169"/>
                  </a:lnTo>
                  <a:lnTo>
                    <a:pt x="1952" y="158"/>
                  </a:lnTo>
                  <a:lnTo>
                    <a:pt x="1950" y="145"/>
                  </a:lnTo>
                  <a:lnTo>
                    <a:pt x="1950" y="131"/>
                  </a:lnTo>
                  <a:lnTo>
                    <a:pt x="1950" y="115"/>
                  </a:lnTo>
                  <a:lnTo>
                    <a:pt x="1953" y="100"/>
                  </a:lnTo>
                  <a:lnTo>
                    <a:pt x="1957" y="87"/>
                  </a:lnTo>
                  <a:lnTo>
                    <a:pt x="1962" y="74"/>
                  </a:lnTo>
                  <a:lnTo>
                    <a:pt x="1968" y="62"/>
                  </a:lnTo>
                  <a:lnTo>
                    <a:pt x="1976" y="51"/>
                  </a:lnTo>
                  <a:lnTo>
                    <a:pt x="1985" y="41"/>
                  </a:lnTo>
                  <a:lnTo>
                    <a:pt x="1995" y="33"/>
                  </a:lnTo>
                  <a:lnTo>
                    <a:pt x="2005" y="25"/>
                  </a:lnTo>
                  <a:lnTo>
                    <a:pt x="2017" y="18"/>
                  </a:lnTo>
                  <a:lnTo>
                    <a:pt x="2030" y="13"/>
                  </a:lnTo>
                  <a:lnTo>
                    <a:pt x="2043" y="8"/>
                  </a:lnTo>
                  <a:lnTo>
                    <a:pt x="2057" y="5"/>
                  </a:lnTo>
                  <a:lnTo>
                    <a:pt x="2072" y="2"/>
                  </a:lnTo>
                  <a:lnTo>
                    <a:pt x="2087" y="1"/>
                  </a:lnTo>
                  <a:lnTo>
                    <a:pt x="2102" y="0"/>
                  </a:lnTo>
                  <a:close/>
                  <a:moveTo>
                    <a:pt x="220" y="0"/>
                  </a:moveTo>
                  <a:lnTo>
                    <a:pt x="245" y="1"/>
                  </a:lnTo>
                  <a:lnTo>
                    <a:pt x="268" y="3"/>
                  </a:lnTo>
                  <a:lnTo>
                    <a:pt x="290" y="8"/>
                  </a:lnTo>
                  <a:lnTo>
                    <a:pt x="311" y="14"/>
                  </a:lnTo>
                  <a:lnTo>
                    <a:pt x="330" y="22"/>
                  </a:lnTo>
                  <a:lnTo>
                    <a:pt x="347" y="31"/>
                  </a:lnTo>
                  <a:lnTo>
                    <a:pt x="363" y="43"/>
                  </a:lnTo>
                  <a:lnTo>
                    <a:pt x="377" y="56"/>
                  </a:lnTo>
                  <a:lnTo>
                    <a:pt x="389" y="71"/>
                  </a:lnTo>
                  <a:lnTo>
                    <a:pt x="400" y="88"/>
                  </a:lnTo>
                  <a:lnTo>
                    <a:pt x="409" y="107"/>
                  </a:lnTo>
                  <a:lnTo>
                    <a:pt x="417" y="128"/>
                  </a:lnTo>
                  <a:lnTo>
                    <a:pt x="423" y="151"/>
                  </a:lnTo>
                  <a:lnTo>
                    <a:pt x="427" y="175"/>
                  </a:lnTo>
                  <a:lnTo>
                    <a:pt x="430" y="202"/>
                  </a:lnTo>
                  <a:lnTo>
                    <a:pt x="431" y="230"/>
                  </a:lnTo>
                  <a:lnTo>
                    <a:pt x="430" y="258"/>
                  </a:lnTo>
                  <a:lnTo>
                    <a:pt x="427" y="284"/>
                  </a:lnTo>
                  <a:lnTo>
                    <a:pt x="423" y="309"/>
                  </a:lnTo>
                  <a:lnTo>
                    <a:pt x="417" y="332"/>
                  </a:lnTo>
                  <a:lnTo>
                    <a:pt x="409" y="353"/>
                  </a:lnTo>
                  <a:lnTo>
                    <a:pt x="399" y="373"/>
                  </a:lnTo>
                  <a:lnTo>
                    <a:pt x="388" y="391"/>
                  </a:lnTo>
                  <a:lnTo>
                    <a:pt x="375" y="407"/>
                  </a:lnTo>
                  <a:lnTo>
                    <a:pt x="360" y="422"/>
                  </a:lnTo>
                  <a:lnTo>
                    <a:pt x="344" y="435"/>
                  </a:lnTo>
                  <a:lnTo>
                    <a:pt x="326" y="446"/>
                  </a:lnTo>
                  <a:lnTo>
                    <a:pt x="306" y="455"/>
                  </a:lnTo>
                  <a:lnTo>
                    <a:pt x="285" y="462"/>
                  </a:lnTo>
                  <a:lnTo>
                    <a:pt x="262" y="467"/>
                  </a:lnTo>
                  <a:lnTo>
                    <a:pt x="237" y="470"/>
                  </a:lnTo>
                  <a:lnTo>
                    <a:pt x="211" y="471"/>
                  </a:lnTo>
                  <a:lnTo>
                    <a:pt x="186" y="470"/>
                  </a:lnTo>
                  <a:lnTo>
                    <a:pt x="162" y="468"/>
                  </a:lnTo>
                  <a:lnTo>
                    <a:pt x="139" y="463"/>
                  </a:lnTo>
                  <a:lnTo>
                    <a:pt x="119" y="457"/>
                  </a:lnTo>
                  <a:lnTo>
                    <a:pt x="100" y="449"/>
                  </a:lnTo>
                  <a:lnTo>
                    <a:pt x="82" y="440"/>
                  </a:lnTo>
                  <a:lnTo>
                    <a:pt x="67" y="428"/>
                  </a:lnTo>
                  <a:lnTo>
                    <a:pt x="53" y="415"/>
                  </a:lnTo>
                  <a:lnTo>
                    <a:pt x="40" y="400"/>
                  </a:lnTo>
                  <a:lnTo>
                    <a:pt x="30" y="383"/>
                  </a:lnTo>
                  <a:lnTo>
                    <a:pt x="21" y="363"/>
                  </a:lnTo>
                  <a:lnTo>
                    <a:pt x="13" y="342"/>
                  </a:lnTo>
                  <a:lnTo>
                    <a:pt x="7" y="319"/>
                  </a:lnTo>
                  <a:lnTo>
                    <a:pt x="3" y="295"/>
                  </a:lnTo>
                  <a:lnTo>
                    <a:pt x="1" y="268"/>
                  </a:lnTo>
                  <a:lnTo>
                    <a:pt x="0" y="238"/>
                  </a:lnTo>
                  <a:lnTo>
                    <a:pt x="1" y="212"/>
                  </a:lnTo>
                  <a:lnTo>
                    <a:pt x="3" y="186"/>
                  </a:lnTo>
                  <a:lnTo>
                    <a:pt x="8" y="162"/>
                  </a:lnTo>
                  <a:lnTo>
                    <a:pt x="14" y="139"/>
                  </a:lnTo>
                  <a:lnTo>
                    <a:pt x="22" y="118"/>
                  </a:lnTo>
                  <a:lnTo>
                    <a:pt x="32" y="98"/>
                  </a:lnTo>
                  <a:lnTo>
                    <a:pt x="43" y="80"/>
                  </a:lnTo>
                  <a:lnTo>
                    <a:pt x="56" y="64"/>
                  </a:lnTo>
                  <a:lnTo>
                    <a:pt x="71" y="49"/>
                  </a:lnTo>
                  <a:lnTo>
                    <a:pt x="87" y="37"/>
                  </a:lnTo>
                  <a:lnTo>
                    <a:pt x="105" y="26"/>
                  </a:lnTo>
                  <a:lnTo>
                    <a:pt x="125" y="17"/>
                  </a:lnTo>
                  <a:lnTo>
                    <a:pt x="146" y="9"/>
                  </a:lnTo>
                  <a:lnTo>
                    <a:pt x="169" y="4"/>
                  </a:lnTo>
                  <a:lnTo>
                    <a:pt x="193" y="1"/>
                  </a:lnTo>
                  <a:lnTo>
                    <a:pt x="220" y="0"/>
                  </a:lnTo>
                  <a:close/>
                </a:path>
              </a:pathLst>
            </a:custGeom>
            <a:noFill/>
            <a:ln w="10160">
              <a:solidFill>
                <a:srgbClr val="4579B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tr-TR"/>
            </a:p>
          </p:txBody>
        </p:sp>
      </p:grpSp>
      <p:pic>
        <p:nvPicPr>
          <p:cNvPr id="8" name="Resim 7" descr="C:\Users\İpek\Desktop\OKUL FOTO\WhatsApp Image 2022-11-09 at 11.56.51 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752527" cy="3960439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132895662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104</Words>
  <Application>Microsoft Office PowerPoint</Application>
  <PresentationFormat>Ekran Gösterisi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      T.C. ÜSKÜDAR KAYMAKAMLIĞI ÜSKÜDAR TOGEMDER ÖZEL EĞİTİM ANAOKULU      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ÜSKÜDAR KAYMAKAMLIĞI ÜSKÜDAR TOGEMDER ÖZEL EĞİTİM ANAOKULU</dc:title>
  <dc:creator>user</dc:creator>
  <cp:lastModifiedBy>user</cp:lastModifiedBy>
  <cp:revision>2</cp:revision>
  <dcterms:created xsi:type="dcterms:W3CDTF">2024-05-24T13:07:15Z</dcterms:created>
  <dcterms:modified xsi:type="dcterms:W3CDTF">2024-05-24T13:23:03Z</dcterms:modified>
</cp:coreProperties>
</file>